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3" r:id="rId1"/>
  </p:sldMasterIdLst>
  <p:notesMasterIdLst>
    <p:notesMasterId r:id="rId38"/>
  </p:notesMasterIdLst>
  <p:handoutMasterIdLst>
    <p:handoutMasterId r:id="rId39"/>
  </p:handoutMasterIdLst>
  <p:sldIdLst>
    <p:sldId id="256" r:id="rId2"/>
    <p:sldId id="326" r:id="rId3"/>
    <p:sldId id="565" r:id="rId4"/>
    <p:sldId id="560" r:id="rId5"/>
    <p:sldId id="437" r:id="rId6"/>
    <p:sldId id="562" r:id="rId7"/>
    <p:sldId id="543" r:id="rId8"/>
    <p:sldId id="544" r:id="rId9"/>
    <p:sldId id="431" r:id="rId10"/>
    <p:sldId id="430" r:id="rId11"/>
    <p:sldId id="429" r:id="rId12"/>
    <p:sldId id="523" r:id="rId13"/>
    <p:sldId id="566" r:id="rId14"/>
    <p:sldId id="572" r:id="rId15"/>
    <p:sldId id="556" r:id="rId16"/>
    <p:sldId id="532" r:id="rId17"/>
    <p:sldId id="257" r:id="rId18"/>
    <p:sldId id="258" r:id="rId19"/>
    <p:sldId id="573" r:id="rId20"/>
    <p:sldId id="567" r:id="rId21"/>
    <p:sldId id="554" r:id="rId22"/>
    <p:sldId id="574" r:id="rId23"/>
    <p:sldId id="446" r:id="rId24"/>
    <p:sldId id="438" r:id="rId25"/>
    <p:sldId id="557" r:id="rId26"/>
    <p:sldId id="568" r:id="rId27"/>
    <p:sldId id="570" r:id="rId28"/>
    <p:sldId id="569" r:id="rId29"/>
    <p:sldId id="571" r:id="rId30"/>
    <p:sldId id="563" r:id="rId31"/>
    <p:sldId id="558" r:id="rId32"/>
    <p:sldId id="576" r:id="rId33"/>
    <p:sldId id="575" r:id="rId34"/>
    <p:sldId id="559" r:id="rId35"/>
    <p:sldId id="464" r:id="rId36"/>
    <p:sldId id="461" r:id="rId37"/>
  </p:sldIdLst>
  <p:sldSz cx="9144000" cy="5143500" type="screen16x9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E81BE7C5-2FAC-4312-8FBE-3EC2DC10FBD2}">
          <p14:sldIdLst>
            <p14:sldId id="256"/>
            <p14:sldId id="326"/>
            <p14:sldId id="565"/>
            <p14:sldId id="560"/>
          </p14:sldIdLst>
        </p14:section>
        <p14:section name="Chaine de commandement - ORSEC - ORSAN" id="{C233BA34-AA86-4F22-90A8-511CCB5194C3}">
          <p14:sldIdLst>
            <p14:sldId id="437"/>
            <p14:sldId id="562"/>
            <p14:sldId id="543"/>
            <p14:sldId id="544"/>
          </p14:sldIdLst>
        </p14:section>
        <p14:section name="Les Agences Régionales de Santé (ARS)" id="{76439CD3-E1C4-4C34-81A0-D8EC209A1CD6}">
          <p14:sldIdLst>
            <p14:sldId id="431"/>
            <p14:sldId id="430"/>
            <p14:sldId id="429"/>
            <p14:sldId id="523"/>
          </p14:sldIdLst>
        </p14:section>
        <p14:section name="Cycle crise" id="{6DC9C48A-E233-478D-B0A7-32208981AC6E}">
          <p14:sldIdLst>
            <p14:sldId id="566"/>
            <p14:sldId id="572"/>
          </p14:sldIdLst>
        </p14:section>
        <p14:section name="Avant" id="{EECBD50D-0845-45B1-97DF-E4DC19E2DF58}">
          <p14:sldIdLst>
            <p14:sldId id="556"/>
            <p14:sldId id="532"/>
            <p14:sldId id="257"/>
            <p14:sldId id="258"/>
            <p14:sldId id="573"/>
            <p14:sldId id="567"/>
          </p14:sldIdLst>
        </p14:section>
        <p14:section name="Pendant" id="{44857441-34A0-4F6D-81F3-B42F0289F6F6}">
          <p14:sldIdLst>
            <p14:sldId id="554"/>
            <p14:sldId id="574"/>
            <p14:sldId id="446"/>
          </p14:sldIdLst>
        </p14:section>
        <p14:section name="Apres" id="{9A631F18-A724-41D2-AD32-11266ECD0769}">
          <p14:sldIdLst>
            <p14:sldId id="438"/>
            <p14:sldId id="557"/>
          </p14:sldIdLst>
        </p14:section>
        <p14:section name="La place du sanitaire" id="{FBB33B5F-425F-4C8D-B36F-EBABCC15C46A}">
          <p14:sldIdLst>
            <p14:sldId id="568"/>
            <p14:sldId id="570"/>
          </p14:sldIdLst>
        </p14:section>
        <p14:section name="Comm de crise" id="{DFF9A296-E2BC-4996-9E67-C3A60A5B5FDA}">
          <p14:sldIdLst>
            <p14:sldId id="569"/>
            <p14:sldId id="571"/>
            <p14:sldId id="563"/>
          </p14:sldIdLst>
        </p14:section>
        <p14:section name="Etudes de cas" id="{6CDEBCF5-2090-450B-B984-3E7799C9DC31}">
          <p14:sldIdLst>
            <p14:sldId id="558"/>
            <p14:sldId id="576"/>
            <p14:sldId id="575"/>
            <p14:sldId id="559"/>
            <p14:sldId id="464"/>
            <p14:sldId id="4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854">
          <p15:clr>
            <a:srgbClr val="A4A3A4"/>
          </p15:clr>
        </p15:guide>
        <p15:guide id="4" orient="horz" pos="821">
          <p15:clr>
            <a:srgbClr val="A4A3A4"/>
          </p15:clr>
        </p15:guide>
        <p15:guide id="5" orient="horz" pos="3049">
          <p15:clr>
            <a:srgbClr val="A4A3A4"/>
          </p15:clr>
        </p15:guide>
        <p15:guide id="6" orient="horz" pos="3151">
          <p15:clr>
            <a:srgbClr val="A4A3A4"/>
          </p15:clr>
        </p15:guide>
        <p15:guide id="7" pos="2880">
          <p15:clr>
            <a:srgbClr val="A4A3A4"/>
          </p15:clr>
        </p15:guide>
        <p15:guide id="8" pos="476">
          <p15:clr>
            <a:srgbClr val="A4A3A4"/>
          </p15:clr>
        </p15:guide>
        <p15:guide id="9" pos="5193">
          <p15:clr>
            <a:srgbClr val="A4A3A4"/>
          </p15:clr>
        </p15:guide>
        <p15:guide id="10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6DC2"/>
    <a:srgbClr val="907BEF"/>
    <a:srgbClr val="C769D7"/>
    <a:srgbClr val="E06C0E"/>
    <a:srgbClr val="235B4D"/>
    <a:srgbClr val="C00000"/>
    <a:srgbClr val="0070C0"/>
    <a:srgbClr val="FFD500"/>
    <a:srgbClr val="FF0000"/>
    <a:srgbClr val="242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6DE3E7-277D-46BF-9160-F32378A24F28}" v="152" dt="2026-06-18T13:59:24.0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>
        <p:scale>
          <a:sx n="98" d="100"/>
          <a:sy n="98" d="100"/>
        </p:scale>
        <p:origin x="344" y="60"/>
      </p:cViewPr>
      <p:guideLst>
        <p:guide orient="horz" pos="1620"/>
        <p:guide orient="horz" pos="191"/>
        <p:guide orient="horz" pos="854"/>
        <p:guide orient="horz" pos="821"/>
        <p:guide orient="horz" pos="3049"/>
        <p:guide orient="horz" pos="3151"/>
        <p:guide pos="2880"/>
        <p:guide pos="476"/>
        <p:guide pos="5193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4022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Jeromine" userId="93eab4cf-5168-413f-afa0-62967650a65d" providerId="ADAL" clId="{F126D365-4BAB-42C0-AD72-133D2D575D26}"/>
    <pc:docChg chg="undo custSel addSld delSld modSld sldOrd addSection delSection modSection">
      <pc:chgData name="LEMAIRE Jeromine" userId="93eab4cf-5168-413f-afa0-62967650a65d" providerId="ADAL" clId="{F126D365-4BAB-42C0-AD72-133D2D575D26}" dt="2026-06-18T14:00:08.582" v="4409" actId="20577"/>
      <pc:docMkLst>
        <pc:docMk/>
      </pc:docMkLst>
      <pc:sldChg chg="modSp add mod modNotes">
        <pc:chgData name="LEMAIRE Jeromine" userId="93eab4cf-5168-413f-afa0-62967650a65d" providerId="ADAL" clId="{F126D365-4BAB-42C0-AD72-133D2D575D26}" dt="2026-06-18T13:46:03.846" v="4226" actId="207"/>
        <pc:sldMkLst>
          <pc:docMk/>
          <pc:sldMk cId="0" sldId="256"/>
        </pc:sldMkLst>
        <pc:spChg chg="mod">
          <ac:chgData name="LEMAIRE Jeromine" userId="93eab4cf-5168-413f-afa0-62967650a65d" providerId="ADAL" clId="{F126D365-4BAB-42C0-AD72-133D2D575D26}" dt="2026-06-18T13:46:03.846" v="4226" actId="207"/>
          <ac:spMkLst>
            <pc:docMk/>
            <pc:sldMk cId="0" sldId="256"/>
            <ac:spMk id="85" creationId="{00000000-0000-0000-0000-000000000000}"/>
          </ac:spMkLst>
        </pc:spChg>
        <pc:spChg chg="mod">
          <ac:chgData name="LEMAIRE Jeromine" userId="93eab4cf-5168-413f-afa0-62967650a65d" providerId="ADAL" clId="{F126D365-4BAB-42C0-AD72-133D2D575D26}" dt="2026-06-18T13:45:47.187" v="4225" actId="207"/>
          <ac:spMkLst>
            <pc:docMk/>
            <pc:sldMk cId="0" sldId="256"/>
            <ac:spMk id="86" creationId="{00000000-0000-0000-0000-000000000000}"/>
          </ac:spMkLst>
        </pc:spChg>
      </pc:sldChg>
      <pc:sldChg chg="addSp delSp modSp mod">
        <pc:chgData name="LEMAIRE Jeromine" userId="93eab4cf-5168-413f-afa0-62967650a65d" providerId="ADAL" clId="{F126D365-4BAB-42C0-AD72-133D2D575D26}" dt="2026-06-18T13:52:30.265" v="4320"/>
        <pc:sldMkLst>
          <pc:docMk/>
          <pc:sldMk cId="0" sldId="257"/>
        </pc:sldMkLst>
        <pc:spChg chg="mod">
          <ac:chgData name="LEMAIRE Jeromine" userId="93eab4cf-5168-413f-afa0-62967650a65d" providerId="ADAL" clId="{F126D365-4BAB-42C0-AD72-133D2D575D26}" dt="2026-06-05T08:38:50.541" v="2959" actId="20577"/>
          <ac:spMkLst>
            <pc:docMk/>
            <pc:sldMk cId="0" sldId="257"/>
            <ac:spMk id="3" creationId="{8C679086-A63A-3513-79A2-BAB5388DE02F}"/>
          </ac:spMkLst>
        </pc:spChg>
        <pc:spChg chg="add del mod">
          <ac:chgData name="LEMAIRE Jeromine" userId="93eab4cf-5168-413f-afa0-62967650a65d" providerId="ADAL" clId="{F126D365-4BAB-42C0-AD72-133D2D575D26}" dt="2026-06-18T12:14:58.248" v="2987" actId="478"/>
          <ac:spMkLst>
            <pc:docMk/>
            <pc:sldMk cId="0" sldId="257"/>
            <ac:spMk id="4" creationId="{96B19774-FE7F-0282-0280-21D51676A127}"/>
          </ac:spMkLst>
        </pc:spChg>
        <pc:spChg chg="add mod">
          <ac:chgData name="LEMAIRE Jeromine" userId="93eab4cf-5168-413f-afa0-62967650a65d" providerId="ADAL" clId="{F126D365-4BAB-42C0-AD72-133D2D575D26}" dt="2026-06-18T13:47:22.640" v="4243" actId="121"/>
          <ac:spMkLst>
            <pc:docMk/>
            <pc:sldMk cId="0" sldId="257"/>
            <ac:spMk id="5" creationId="{2735FE0F-5129-1499-65E6-9D77D6395E10}"/>
          </ac:spMkLst>
        </pc:spChg>
        <pc:spChg chg="del">
          <ac:chgData name="LEMAIRE Jeromine" userId="93eab4cf-5168-413f-afa0-62967650a65d" providerId="ADAL" clId="{F126D365-4BAB-42C0-AD72-133D2D575D26}" dt="2026-06-18T13:52:29.497" v="4319" actId="478"/>
          <ac:spMkLst>
            <pc:docMk/>
            <pc:sldMk cId="0" sldId="257"/>
            <ac:spMk id="6" creationId="{0010CCA8-4428-90EA-5232-C7B30AB864D7}"/>
          </ac:spMkLst>
        </pc:spChg>
        <pc:spChg chg="del">
          <ac:chgData name="LEMAIRE Jeromine" userId="93eab4cf-5168-413f-afa0-62967650a65d" providerId="ADAL" clId="{F126D365-4BAB-42C0-AD72-133D2D575D26}" dt="2026-06-18T12:52:11.032" v="3491" actId="478"/>
          <ac:spMkLst>
            <pc:docMk/>
            <pc:sldMk cId="0" sldId="257"/>
            <ac:spMk id="7" creationId="{4A2E0441-5702-A988-41A7-929B53820A23}"/>
          </ac:spMkLst>
        </pc:spChg>
        <pc:spChg chg="add mod">
          <ac:chgData name="LEMAIRE Jeromine" userId="93eab4cf-5168-413f-afa0-62967650a65d" providerId="ADAL" clId="{F126D365-4BAB-42C0-AD72-133D2D575D26}" dt="2026-06-18T13:52:30.265" v="4320"/>
          <ac:spMkLst>
            <pc:docMk/>
            <pc:sldMk cId="0" sldId="257"/>
            <ac:spMk id="8" creationId="{4C79426B-5C62-0265-0FFA-22BAEBDE7B43}"/>
          </ac:spMkLst>
        </pc:spChg>
      </pc:sldChg>
      <pc:sldChg chg="addSp delSp modSp mod">
        <pc:chgData name="LEMAIRE Jeromine" userId="93eab4cf-5168-413f-afa0-62967650a65d" providerId="ADAL" clId="{F126D365-4BAB-42C0-AD72-133D2D575D26}" dt="2026-06-18T13:52:24.342" v="4318"/>
        <pc:sldMkLst>
          <pc:docMk/>
          <pc:sldMk cId="0" sldId="258"/>
        </pc:sldMkLst>
        <pc:spChg chg="add mod">
          <ac:chgData name="LEMAIRE Jeromine" userId="93eab4cf-5168-413f-afa0-62967650a65d" providerId="ADAL" clId="{F126D365-4BAB-42C0-AD72-133D2D575D26}" dt="2026-06-18T13:47:27.545" v="4245" actId="121"/>
          <ac:spMkLst>
            <pc:docMk/>
            <pc:sldMk cId="0" sldId="258"/>
            <ac:spMk id="4" creationId="{E114D6AE-0535-515F-8538-88D9BF29C576}"/>
          </ac:spMkLst>
        </pc:spChg>
        <pc:spChg chg="add mod">
          <ac:chgData name="LEMAIRE Jeromine" userId="93eab4cf-5168-413f-afa0-62967650a65d" providerId="ADAL" clId="{F126D365-4BAB-42C0-AD72-133D2D575D26}" dt="2026-06-18T13:52:24.342" v="4318"/>
          <ac:spMkLst>
            <pc:docMk/>
            <pc:sldMk cId="0" sldId="258"/>
            <ac:spMk id="5" creationId="{6AEAAC23-5338-C6E7-240B-BC25EE451A4A}"/>
          </ac:spMkLst>
        </pc:spChg>
        <pc:spChg chg="del">
          <ac:chgData name="LEMAIRE Jeromine" userId="93eab4cf-5168-413f-afa0-62967650a65d" providerId="ADAL" clId="{F126D365-4BAB-42C0-AD72-133D2D575D26}" dt="2026-06-18T13:52:23.800" v="4317" actId="478"/>
          <ac:spMkLst>
            <pc:docMk/>
            <pc:sldMk cId="0" sldId="258"/>
            <ac:spMk id="6" creationId="{C2F45DC6-7745-1730-AECA-CEAF0B20D27E}"/>
          </ac:spMkLst>
        </pc:spChg>
        <pc:spChg chg="del">
          <ac:chgData name="LEMAIRE Jeromine" userId="93eab4cf-5168-413f-afa0-62967650a65d" providerId="ADAL" clId="{F126D365-4BAB-42C0-AD72-133D2D575D26}" dt="2026-06-18T12:52:18.177" v="3492" actId="478"/>
          <ac:spMkLst>
            <pc:docMk/>
            <pc:sldMk cId="0" sldId="258"/>
            <ac:spMk id="7" creationId="{87ECBDE5-A3D2-9065-D246-06D8B3340EB1}"/>
          </ac:spMkLst>
        </pc:spChg>
      </pc:sldChg>
      <pc:sldChg chg="delSp modSp mod ord modShow">
        <pc:chgData name="LEMAIRE Jeromine" userId="93eab4cf-5168-413f-afa0-62967650a65d" providerId="ADAL" clId="{F126D365-4BAB-42C0-AD72-133D2D575D26}" dt="2026-06-18T13:46:17.084" v="4229" actId="729"/>
        <pc:sldMkLst>
          <pc:docMk/>
          <pc:sldMk cId="0" sldId="326"/>
        </pc:sldMkLst>
        <pc:spChg chg="mod">
          <ac:chgData name="LEMAIRE Jeromine" userId="93eab4cf-5168-413f-afa0-62967650a65d" providerId="ADAL" clId="{F126D365-4BAB-42C0-AD72-133D2D575D26}" dt="2026-06-01T08:26:43.583" v="1086" actId="6549"/>
          <ac:spMkLst>
            <pc:docMk/>
            <pc:sldMk cId="0" sldId="326"/>
            <ac:spMk id="20486" creationId="{00000000-0000-0000-0000-000000000000}"/>
          </ac:spMkLst>
        </pc:spChg>
      </pc:sldChg>
      <pc:sldChg chg="addSp delSp modSp mod">
        <pc:chgData name="LEMAIRE Jeromine" userId="93eab4cf-5168-413f-afa0-62967650a65d" providerId="ADAL" clId="{F126D365-4BAB-42C0-AD72-133D2D575D26}" dt="2026-06-18T13:53:26.369" v="4331"/>
        <pc:sldMkLst>
          <pc:docMk/>
          <pc:sldMk cId="0" sldId="429"/>
        </pc:sldMkLst>
        <pc:spChg chg="del">
          <ac:chgData name="LEMAIRE Jeromine" userId="93eab4cf-5168-413f-afa0-62967650a65d" providerId="ADAL" clId="{F126D365-4BAB-42C0-AD72-133D2D575D26}" dt="2026-06-18T13:53:25.758" v="4330" actId="478"/>
          <ac:spMkLst>
            <pc:docMk/>
            <pc:sldMk cId="0" sldId="429"/>
            <ac:spMk id="2" creationId="{00000000-0000-0000-0000-000000000000}"/>
          </ac:spMkLst>
        </pc:spChg>
        <pc:spChg chg="del">
          <ac:chgData name="LEMAIRE Jeromine" userId="93eab4cf-5168-413f-afa0-62967650a65d" providerId="ADAL" clId="{F126D365-4BAB-42C0-AD72-133D2D575D26}" dt="2026-06-18T12:51:37.522" v="3486" actId="478"/>
          <ac:spMkLst>
            <pc:docMk/>
            <pc:sldMk cId="0" sldId="429"/>
            <ac:spMk id="4" creationId="{00000000-0000-0000-0000-000000000000}"/>
          </ac:spMkLst>
        </pc:spChg>
        <pc:spChg chg="add mod">
          <ac:chgData name="LEMAIRE Jeromine" userId="93eab4cf-5168-413f-afa0-62967650a65d" providerId="ADAL" clId="{F126D365-4BAB-42C0-AD72-133D2D575D26}" dt="2026-06-18T13:46:59.815" v="4235" actId="121"/>
          <ac:spMkLst>
            <pc:docMk/>
            <pc:sldMk cId="0" sldId="429"/>
            <ac:spMk id="7" creationId="{8F5FEE54-14BC-1636-AA8C-036EAFA12AAE}"/>
          </ac:spMkLst>
        </pc:spChg>
        <pc:spChg chg="add mod">
          <ac:chgData name="LEMAIRE Jeromine" userId="93eab4cf-5168-413f-afa0-62967650a65d" providerId="ADAL" clId="{F126D365-4BAB-42C0-AD72-133D2D575D26}" dt="2026-06-18T13:53:26.369" v="4331"/>
          <ac:spMkLst>
            <pc:docMk/>
            <pc:sldMk cId="0" sldId="429"/>
            <ac:spMk id="8" creationId="{08E68841-57E8-142F-C663-1A7E8788A0FD}"/>
          </ac:spMkLst>
        </pc:spChg>
      </pc:sldChg>
      <pc:sldChg chg="addSp delSp modSp mod">
        <pc:chgData name="LEMAIRE Jeromine" userId="93eab4cf-5168-413f-afa0-62967650a65d" providerId="ADAL" clId="{F126D365-4BAB-42C0-AD72-133D2D575D26}" dt="2026-06-18T13:55:44.076" v="4334" actId="478"/>
        <pc:sldMkLst>
          <pc:docMk/>
          <pc:sldMk cId="0" sldId="430"/>
        </pc:sldMkLst>
        <pc:spChg chg="add del mod">
          <ac:chgData name="LEMAIRE Jeromine" userId="93eab4cf-5168-413f-afa0-62967650a65d" providerId="ADAL" clId="{F126D365-4BAB-42C0-AD72-133D2D575D26}" dt="2026-06-18T13:46:54.265" v="4233" actId="478"/>
          <ac:spMkLst>
            <pc:docMk/>
            <pc:sldMk cId="0" sldId="430"/>
            <ac:spMk id="2" creationId="{B8690413-34A8-5A61-B6D2-34ABDE3CD82F}"/>
          </ac:spMkLst>
        </pc:spChg>
        <pc:spChg chg="add del mod">
          <ac:chgData name="LEMAIRE Jeromine" userId="93eab4cf-5168-413f-afa0-62967650a65d" providerId="ADAL" clId="{F126D365-4BAB-42C0-AD72-133D2D575D26}" dt="2026-06-18T13:55:44.076" v="4334" actId="478"/>
          <ac:spMkLst>
            <pc:docMk/>
            <pc:sldMk cId="0" sldId="430"/>
            <ac:spMk id="3" creationId="{EF239D28-79E1-D6A9-03E3-DBA97804C634}"/>
          </ac:spMkLst>
        </pc:spChg>
        <pc:spChg chg="del">
          <ac:chgData name="LEMAIRE Jeromine" userId="93eab4cf-5168-413f-afa0-62967650a65d" providerId="ADAL" clId="{F126D365-4BAB-42C0-AD72-133D2D575D26}" dt="2026-06-18T13:55:31.632" v="4332" actId="478"/>
          <ac:spMkLst>
            <pc:docMk/>
            <pc:sldMk cId="0" sldId="430"/>
            <ac:spMk id="8" creationId="{00000000-0000-0000-0000-000000000000}"/>
          </ac:spMkLst>
        </pc:spChg>
        <pc:spChg chg="del">
          <ac:chgData name="LEMAIRE Jeromine" userId="93eab4cf-5168-413f-afa0-62967650a65d" providerId="ADAL" clId="{F126D365-4BAB-42C0-AD72-133D2D575D26}" dt="2026-06-18T12:51:31.295" v="3485" actId="478"/>
          <ac:spMkLst>
            <pc:docMk/>
            <pc:sldMk cId="0" sldId="430"/>
            <ac:spMk id="9" creationId="{00000000-0000-0000-0000-000000000000}"/>
          </ac:spMkLst>
        </pc:spChg>
      </pc:sldChg>
      <pc:sldChg chg="addSp delSp modSp mod">
        <pc:chgData name="LEMAIRE Jeromine" userId="93eab4cf-5168-413f-afa0-62967650a65d" providerId="ADAL" clId="{F126D365-4BAB-42C0-AD72-133D2D575D26}" dt="2026-06-18T13:46:46.756" v="4231"/>
        <pc:sldMkLst>
          <pc:docMk/>
          <pc:sldMk cId="0" sldId="431"/>
        </pc:sldMkLst>
        <pc:spChg chg="add mod">
          <ac:chgData name="LEMAIRE Jeromine" userId="93eab4cf-5168-413f-afa0-62967650a65d" providerId="ADAL" clId="{F126D365-4BAB-42C0-AD72-133D2D575D26}" dt="2026-06-18T13:46:46.756" v="4231"/>
          <ac:spMkLst>
            <pc:docMk/>
            <pc:sldMk cId="0" sldId="431"/>
            <ac:spMk id="3" creationId="{16ADD2A1-50A3-1BCF-599D-9A410781E7AC}"/>
          </ac:spMkLst>
        </pc:spChg>
        <pc:spChg chg="del">
          <ac:chgData name="LEMAIRE Jeromine" userId="93eab4cf-5168-413f-afa0-62967650a65d" providerId="ADAL" clId="{F126D365-4BAB-42C0-AD72-133D2D575D26}" dt="2026-06-18T13:46:45.929" v="4230" actId="478"/>
          <ac:spMkLst>
            <pc:docMk/>
            <pc:sldMk cId="0" sldId="431"/>
            <ac:spMk id="10" creationId="{00000000-0000-0000-0000-000000000000}"/>
          </ac:spMkLst>
        </pc:spChg>
      </pc:sldChg>
      <pc:sldChg chg="delSp modSp mod ord">
        <pc:chgData name="LEMAIRE Jeromine" userId="93eab4cf-5168-413f-afa0-62967650a65d" providerId="ADAL" clId="{F126D365-4BAB-42C0-AD72-133D2D575D26}" dt="2026-06-18T13:56:03.976" v="4340" actId="478"/>
        <pc:sldMkLst>
          <pc:docMk/>
          <pc:sldMk cId="0" sldId="437"/>
        </pc:sldMkLst>
        <pc:spChg chg="mod">
          <ac:chgData name="LEMAIRE Jeromine" userId="93eab4cf-5168-413f-afa0-62967650a65d" providerId="ADAL" clId="{F126D365-4BAB-42C0-AD72-133D2D575D26}" dt="2026-06-05T08:22:32.369" v="2512" actId="20577"/>
          <ac:spMkLst>
            <pc:docMk/>
            <pc:sldMk cId="0" sldId="437"/>
            <ac:spMk id="4" creationId="{00000000-0000-0000-0000-000000000000}"/>
          </ac:spMkLst>
        </pc:spChg>
        <pc:spChg chg="del">
          <ac:chgData name="LEMAIRE Jeromine" userId="93eab4cf-5168-413f-afa0-62967650a65d" providerId="ADAL" clId="{F126D365-4BAB-42C0-AD72-133D2D575D26}" dt="2026-06-18T13:56:03.976" v="4340" actId="478"/>
          <ac:spMkLst>
            <pc:docMk/>
            <pc:sldMk cId="0" sldId="437"/>
            <ac:spMk id="9" creationId="{00000000-0000-0000-0000-000000000000}"/>
          </ac:spMkLst>
        </pc:spChg>
        <pc:spChg chg="mod">
          <ac:chgData name="LEMAIRE Jeromine" userId="93eab4cf-5168-413f-afa0-62967650a65d" providerId="ADAL" clId="{F126D365-4BAB-42C0-AD72-133D2D575D26}" dt="2026-06-01T13:48:06.012" v="2347" actId="20577"/>
          <ac:spMkLst>
            <pc:docMk/>
            <pc:sldMk cId="0" sldId="437"/>
            <ac:spMk id="10" creationId="{00000000-0000-0000-0000-000000000000}"/>
          </ac:spMkLst>
        </pc:spChg>
      </pc:sldChg>
      <pc:sldChg chg="addSp delSp modSp mod">
        <pc:chgData name="LEMAIRE Jeromine" userId="93eab4cf-5168-413f-afa0-62967650a65d" providerId="ADAL" clId="{F126D365-4BAB-42C0-AD72-133D2D575D26}" dt="2026-06-18T13:58:43.202" v="4385" actId="478"/>
        <pc:sldMkLst>
          <pc:docMk/>
          <pc:sldMk cId="0" sldId="438"/>
        </pc:sldMkLst>
        <pc:spChg chg="del">
          <ac:chgData name="LEMAIRE Jeromine" userId="93eab4cf-5168-413f-afa0-62967650a65d" providerId="ADAL" clId="{F126D365-4BAB-42C0-AD72-133D2D575D26}" dt="2026-06-18T13:58:43.202" v="4385" actId="478"/>
          <ac:spMkLst>
            <pc:docMk/>
            <pc:sldMk cId="0" sldId="438"/>
            <ac:spMk id="2" creationId="{C413697E-1545-5FBF-3825-CF78CC7532BC}"/>
          </ac:spMkLst>
        </pc:spChg>
        <pc:spChg chg="del">
          <ac:chgData name="LEMAIRE Jeromine" userId="93eab4cf-5168-413f-afa0-62967650a65d" providerId="ADAL" clId="{F126D365-4BAB-42C0-AD72-133D2D575D26}" dt="2026-06-18T13:51:39.500" v="4303" actId="478"/>
          <ac:spMkLst>
            <pc:docMk/>
            <pc:sldMk cId="0" sldId="438"/>
            <ac:spMk id="3" creationId="{00000000-0000-0000-0000-000000000000}"/>
          </ac:spMkLst>
        </pc:spChg>
        <pc:spChg chg="del">
          <ac:chgData name="LEMAIRE Jeromine" userId="93eab4cf-5168-413f-afa0-62967650a65d" providerId="ADAL" clId="{F126D365-4BAB-42C0-AD72-133D2D575D26}" dt="2026-06-18T12:52:58.418" v="3498" actId="478"/>
          <ac:spMkLst>
            <pc:docMk/>
            <pc:sldMk cId="0" sldId="438"/>
            <ac:spMk id="4" creationId="{00000000-0000-0000-0000-000000000000}"/>
          </ac:spMkLst>
        </pc:spChg>
        <pc:spChg chg="add mod">
          <ac:chgData name="LEMAIRE Jeromine" userId="93eab4cf-5168-413f-afa0-62967650a65d" providerId="ADAL" clId="{F126D365-4BAB-42C0-AD72-133D2D575D26}" dt="2026-06-18T13:47:52.102" v="4253" actId="121"/>
          <ac:spMkLst>
            <pc:docMk/>
            <pc:sldMk cId="0" sldId="438"/>
            <ac:spMk id="5" creationId="{A72DD2E3-3EA6-2EF3-F2E7-F2BB1DB8686C}"/>
          </ac:spMkLst>
        </pc:spChg>
        <pc:spChg chg="add mod">
          <ac:chgData name="LEMAIRE Jeromine" userId="93eab4cf-5168-413f-afa0-62967650a65d" providerId="ADAL" clId="{F126D365-4BAB-42C0-AD72-133D2D575D26}" dt="2026-06-18T13:51:40.098" v="4304"/>
          <ac:spMkLst>
            <pc:docMk/>
            <pc:sldMk cId="0" sldId="438"/>
            <ac:spMk id="6" creationId="{F3D6A837-CC03-3516-B308-E5CDE2E4ADE5}"/>
          </ac:spMkLst>
        </pc:spChg>
      </pc:sldChg>
      <pc:sldChg chg="addSp delSp modSp mod">
        <pc:chgData name="LEMAIRE Jeromine" userId="93eab4cf-5168-413f-afa0-62967650a65d" providerId="ADAL" clId="{F126D365-4BAB-42C0-AD72-133D2D575D26}" dt="2026-06-18T13:51:48.398" v="4306"/>
        <pc:sldMkLst>
          <pc:docMk/>
          <pc:sldMk cId="0" sldId="446"/>
        </pc:sldMkLst>
        <pc:spChg chg="del">
          <ac:chgData name="LEMAIRE Jeromine" userId="93eab4cf-5168-413f-afa0-62967650a65d" providerId="ADAL" clId="{F126D365-4BAB-42C0-AD72-133D2D575D26}" dt="2026-06-18T13:51:47.737" v="4305" actId="478"/>
          <ac:spMkLst>
            <pc:docMk/>
            <pc:sldMk cId="0" sldId="446"/>
            <ac:spMk id="3" creationId="{00000000-0000-0000-0000-000000000000}"/>
          </ac:spMkLst>
        </pc:spChg>
        <pc:spChg chg="del">
          <ac:chgData name="LEMAIRE Jeromine" userId="93eab4cf-5168-413f-afa0-62967650a65d" providerId="ADAL" clId="{F126D365-4BAB-42C0-AD72-133D2D575D26}" dt="2026-06-18T12:52:51.108" v="3497" actId="478"/>
          <ac:spMkLst>
            <pc:docMk/>
            <pc:sldMk cId="0" sldId="446"/>
            <ac:spMk id="4" creationId="{00000000-0000-0000-0000-000000000000}"/>
          </ac:spMkLst>
        </pc:spChg>
        <pc:spChg chg="add mod">
          <ac:chgData name="LEMAIRE Jeromine" userId="93eab4cf-5168-413f-afa0-62967650a65d" providerId="ADAL" clId="{F126D365-4BAB-42C0-AD72-133D2D575D26}" dt="2026-06-18T13:51:48.398" v="4306"/>
          <ac:spMkLst>
            <pc:docMk/>
            <pc:sldMk cId="0" sldId="446"/>
            <ac:spMk id="5" creationId="{CDBEC5C7-9B00-5064-6BDE-2966AB1F651C}"/>
          </ac:spMkLst>
        </pc:spChg>
      </pc:sldChg>
      <pc:sldChg chg="addSp delSp modSp mod ord">
        <pc:chgData name="LEMAIRE Jeromine" userId="93eab4cf-5168-413f-afa0-62967650a65d" providerId="ADAL" clId="{F126D365-4BAB-42C0-AD72-133D2D575D26}" dt="2026-06-18T13:49:59.339" v="4284" actId="20577"/>
        <pc:sldMkLst>
          <pc:docMk/>
          <pc:sldMk cId="0" sldId="461"/>
        </pc:sldMkLst>
        <pc:spChg chg="mod">
          <ac:chgData name="LEMAIRE Jeromine" userId="93eab4cf-5168-413f-afa0-62967650a65d" providerId="ADAL" clId="{F126D365-4BAB-42C0-AD72-133D2D575D26}" dt="2026-06-18T13:49:59.339" v="4284" actId="20577"/>
          <ac:spMkLst>
            <pc:docMk/>
            <pc:sldMk cId="0" sldId="461"/>
            <ac:spMk id="2" creationId="{00000000-0000-0000-0000-000000000000}"/>
          </ac:spMkLst>
        </pc:spChg>
        <pc:spChg chg="del">
          <ac:chgData name="LEMAIRE Jeromine" userId="93eab4cf-5168-413f-afa0-62967650a65d" providerId="ADAL" clId="{F126D365-4BAB-42C0-AD72-133D2D575D26}" dt="2026-06-18T13:49:43.488" v="4272" actId="478"/>
          <ac:spMkLst>
            <pc:docMk/>
            <pc:sldMk cId="0" sldId="461"/>
            <ac:spMk id="3" creationId="{00000000-0000-0000-0000-000000000000}"/>
          </ac:spMkLst>
        </pc:spChg>
        <pc:spChg chg="add mod">
          <ac:chgData name="LEMAIRE Jeromine" userId="93eab4cf-5168-413f-afa0-62967650a65d" providerId="ADAL" clId="{F126D365-4BAB-42C0-AD72-133D2D575D26}" dt="2026-06-18T13:49:46.962" v="4274" actId="121"/>
          <ac:spMkLst>
            <pc:docMk/>
            <pc:sldMk cId="0" sldId="461"/>
            <ac:spMk id="5" creationId="{971A8610-B23A-3829-C6BD-E84142A68CE7}"/>
          </ac:spMkLst>
        </pc:spChg>
      </pc:sldChg>
      <pc:sldChg chg="delSp mod">
        <pc:chgData name="LEMAIRE Jeromine" userId="93eab4cf-5168-413f-afa0-62967650a65d" providerId="ADAL" clId="{F126D365-4BAB-42C0-AD72-133D2D575D26}" dt="2026-06-18T13:50:08.942" v="4285" actId="478"/>
        <pc:sldMkLst>
          <pc:docMk/>
          <pc:sldMk cId="0" sldId="464"/>
        </pc:sldMkLst>
        <pc:spChg chg="del">
          <ac:chgData name="LEMAIRE Jeromine" userId="93eab4cf-5168-413f-afa0-62967650a65d" providerId="ADAL" clId="{F126D365-4BAB-42C0-AD72-133D2D575D26}" dt="2026-06-18T13:50:08.942" v="4285" actId="478"/>
          <ac:spMkLst>
            <pc:docMk/>
            <pc:sldMk cId="0" sldId="464"/>
            <ac:spMk id="9" creationId="{00000000-0000-0000-0000-000000000000}"/>
          </ac:spMkLst>
        </pc:spChg>
      </pc:sldChg>
      <pc:sldChg chg="addSp delSp modSp mod">
        <pc:chgData name="LEMAIRE Jeromine" userId="93eab4cf-5168-413f-afa0-62967650a65d" providerId="ADAL" clId="{F126D365-4BAB-42C0-AD72-133D2D575D26}" dt="2026-06-18T13:59:24.091" v="4392" actId="478"/>
        <pc:sldMkLst>
          <pc:docMk/>
          <pc:sldMk cId="3315214828" sldId="523"/>
        </pc:sldMkLst>
        <pc:spChg chg="del">
          <ac:chgData name="LEMAIRE Jeromine" userId="93eab4cf-5168-413f-afa0-62967650a65d" providerId="ADAL" clId="{F126D365-4BAB-42C0-AD72-133D2D575D26}" dt="2026-06-18T13:53:19.248" v="4328" actId="478"/>
          <ac:spMkLst>
            <pc:docMk/>
            <pc:sldMk cId="3315214828" sldId="523"/>
            <ac:spMk id="2" creationId="{00000000-0000-0000-0000-000000000000}"/>
          </ac:spMkLst>
        </pc:spChg>
        <pc:spChg chg="del">
          <ac:chgData name="LEMAIRE Jeromine" userId="93eab4cf-5168-413f-afa0-62967650a65d" providerId="ADAL" clId="{F126D365-4BAB-42C0-AD72-133D2D575D26}" dt="2026-06-18T12:51:44.223" v="3487" actId="478"/>
          <ac:spMkLst>
            <pc:docMk/>
            <pc:sldMk cId="3315214828" sldId="523"/>
            <ac:spMk id="3" creationId="{00000000-0000-0000-0000-000000000000}"/>
          </ac:spMkLst>
        </pc:spChg>
        <pc:spChg chg="add mod">
          <ac:chgData name="LEMAIRE Jeromine" userId="93eab4cf-5168-413f-afa0-62967650a65d" providerId="ADAL" clId="{F126D365-4BAB-42C0-AD72-133D2D575D26}" dt="2026-06-18T13:53:19.895" v="4329"/>
          <ac:spMkLst>
            <pc:docMk/>
            <pc:sldMk cId="3315214828" sldId="523"/>
            <ac:spMk id="5" creationId="{D6788D27-6E03-75A9-DCC5-49563988D30F}"/>
          </ac:spMkLst>
        </pc:spChg>
        <pc:spChg chg="del">
          <ac:chgData name="LEMAIRE Jeromine" userId="93eab4cf-5168-413f-afa0-62967650a65d" providerId="ADAL" clId="{F126D365-4BAB-42C0-AD72-133D2D575D26}" dt="2026-06-18T13:59:24.091" v="4392" actId="478"/>
          <ac:spMkLst>
            <pc:docMk/>
            <pc:sldMk cId="3315214828" sldId="523"/>
            <ac:spMk id="9" creationId="{00000000-0000-0000-0000-000000000000}"/>
          </ac:spMkLst>
        </pc:spChg>
      </pc:sldChg>
      <pc:sldChg chg="modSp add del mod">
        <pc:chgData name="LEMAIRE Jeromine" userId="93eab4cf-5168-413f-afa0-62967650a65d" providerId="ADAL" clId="{F126D365-4BAB-42C0-AD72-133D2D575D26}" dt="2026-06-18T12:44:54.673" v="3480" actId="47"/>
        <pc:sldMkLst>
          <pc:docMk/>
          <pc:sldMk cId="343956335" sldId="527"/>
        </pc:sldMkLst>
      </pc:sldChg>
      <pc:sldChg chg="del">
        <pc:chgData name="LEMAIRE Jeromine" userId="93eab4cf-5168-413f-afa0-62967650a65d" providerId="ADAL" clId="{F126D365-4BAB-42C0-AD72-133D2D575D26}" dt="2026-06-18T12:15:20.386" v="2989" actId="47"/>
        <pc:sldMkLst>
          <pc:docMk/>
          <pc:sldMk cId="1456613528" sldId="529"/>
        </pc:sldMkLst>
      </pc:sldChg>
      <pc:sldChg chg="addSp delSp modSp mod">
        <pc:chgData name="LEMAIRE Jeromine" userId="93eab4cf-5168-413f-afa0-62967650a65d" providerId="ADAL" clId="{F126D365-4BAB-42C0-AD72-133D2D575D26}" dt="2026-06-18T13:52:37.033" v="4322"/>
        <pc:sldMkLst>
          <pc:docMk/>
          <pc:sldMk cId="780461437" sldId="532"/>
        </pc:sldMkLst>
        <pc:spChg chg="add mod">
          <ac:chgData name="LEMAIRE Jeromine" userId="93eab4cf-5168-413f-afa0-62967650a65d" providerId="ADAL" clId="{F126D365-4BAB-42C0-AD72-133D2D575D26}" dt="2026-06-18T13:47:16.995" v="4241" actId="121"/>
          <ac:spMkLst>
            <pc:docMk/>
            <pc:sldMk cId="780461437" sldId="532"/>
            <ac:spMk id="2" creationId="{9213F192-0ED6-D36B-8133-D50ACE3E357D}"/>
          </ac:spMkLst>
        </pc:spChg>
        <pc:spChg chg="del">
          <ac:chgData name="LEMAIRE Jeromine" userId="93eab4cf-5168-413f-afa0-62967650a65d" providerId="ADAL" clId="{F126D365-4BAB-42C0-AD72-133D2D575D26}" dt="2026-06-18T13:52:36.244" v="4321" actId="478"/>
          <ac:spMkLst>
            <pc:docMk/>
            <pc:sldMk cId="780461437" sldId="532"/>
            <ac:spMk id="3" creationId="{00000000-0000-0000-0000-000000000000}"/>
          </ac:spMkLst>
        </pc:spChg>
        <pc:spChg chg="del">
          <ac:chgData name="LEMAIRE Jeromine" userId="93eab4cf-5168-413f-afa0-62967650a65d" providerId="ADAL" clId="{F126D365-4BAB-42C0-AD72-133D2D575D26}" dt="2026-06-18T12:52:04.859" v="3490" actId="478"/>
          <ac:spMkLst>
            <pc:docMk/>
            <pc:sldMk cId="780461437" sldId="532"/>
            <ac:spMk id="4" creationId="{00000000-0000-0000-0000-000000000000}"/>
          </ac:spMkLst>
        </pc:spChg>
        <pc:spChg chg="add mod">
          <ac:chgData name="LEMAIRE Jeromine" userId="93eab4cf-5168-413f-afa0-62967650a65d" providerId="ADAL" clId="{F126D365-4BAB-42C0-AD72-133D2D575D26}" dt="2026-06-18T13:52:37.033" v="4322"/>
          <ac:spMkLst>
            <pc:docMk/>
            <pc:sldMk cId="780461437" sldId="532"/>
            <ac:spMk id="6" creationId="{8F20540F-9DB8-D4B2-20E1-E9BDC61A9CF7}"/>
          </ac:spMkLst>
        </pc:spChg>
      </pc:sldChg>
      <pc:sldChg chg="addSp delSp modSp mod ord">
        <pc:chgData name="LEMAIRE Jeromine" userId="93eab4cf-5168-413f-afa0-62967650a65d" providerId="ADAL" clId="{F126D365-4BAB-42C0-AD72-133D2D575D26}" dt="2026-06-18T14:00:08.582" v="4409" actId="20577"/>
        <pc:sldMkLst>
          <pc:docMk/>
          <pc:sldMk cId="3464517385" sldId="543"/>
        </pc:sldMkLst>
        <pc:spChg chg="add del mod">
          <ac:chgData name="LEMAIRE Jeromine" userId="93eab4cf-5168-413f-afa0-62967650a65d" providerId="ADAL" clId="{F126D365-4BAB-42C0-AD72-133D2D575D26}" dt="2026-06-18T13:55:55.942" v="4339" actId="478"/>
          <ac:spMkLst>
            <pc:docMk/>
            <pc:sldMk cId="3464517385" sldId="543"/>
            <ac:spMk id="2" creationId="{57E550A6-3829-0654-8CA6-E13ACEE6A2FE}"/>
          </ac:spMkLst>
        </pc:spChg>
        <pc:spChg chg="del">
          <ac:chgData name="LEMAIRE Jeromine" userId="93eab4cf-5168-413f-afa0-62967650a65d" providerId="ADAL" clId="{F126D365-4BAB-42C0-AD72-133D2D575D26}" dt="2026-06-18T13:55:53.792" v="4337" actId="478"/>
          <ac:spMkLst>
            <pc:docMk/>
            <pc:sldMk cId="3464517385" sldId="543"/>
            <ac:spMk id="7" creationId="{00000000-0000-0000-0000-000000000000}"/>
          </ac:spMkLst>
        </pc:spChg>
        <pc:spChg chg="mod">
          <ac:chgData name="LEMAIRE Jeromine" userId="93eab4cf-5168-413f-afa0-62967650a65d" providerId="ADAL" clId="{F126D365-4BAB-42C0-AD72-133D2D575D26}" dt="2026-06-01T13:48:37.059" v="2379" actId="1038"/>
          <ac:spMkLst>
            <pc:docMk/>
            <pc:sldMk cId="3464517385" sldId="543"/>
            <ac:spMk id="8" creationId="{00000000-0000-0000-0000-000000000000}"/>
          </ac:spMkLst>
        </pc:spChg>
        <pc:spChg chg="mod">
          <ac:chgData name="LEMAIRE Jeromine" userId="93eab4cf-5168-413f-afa0-62967650a65d" providerId="ADAL" clId="{F126D365-4BAB-42C0-AD72-133D2D575D26}" dt="2026-06-18T14:00:08.582" v="4409" actId="20577"/>
          <ac:spMkLst>
            <pc:docMk/>
            <pc:sldMk cId="3464517385" sldId="543"/>
            <ac:spMk id="14" creationId="{00000000-0000-0000-0000-000000000000}"/>
          </ac:spMkLst>
        </pc:spChg>
      </pc:sldChg>
      <pc:sldChg chg="addSp delSp modSp mod ord">
        <pc:chgData name="LEMAIRE Jeromine" userId="93eab4cf-5168-413f-afa0-62967650a65d" providerId="ADAL" clId="{F126D365-4BAB-42C0-AD72-133D2D575D26}" dt="2026-06-18T13:55:48.999" v="4336" actId="478"/>
        <pc:sldMkLst>
          <pc:docMk/>
          <pc:sldMk cId="3951633195" sldId="544"/>
        </pc:sldMkLst>
        <pc:spChg chg="add del mod">
          <ac:chgData name="LEMAIRE Jeromine" userId="93eab4cf-5168-413f-afa0-62967650a65d" providerId="ADAL" clId="{F126D365-4BAB-42C0-AD72-133D2D575D26}" dt="2026-06-18T13:55:48.999" v="4336" actId="478"/>
          <ac:spMkLst>
            <pc:docMk/>
            <pc:sldMk cId="3951633195" sldId="544"/>
            <ac:spMk id="3" creationId="{3EDB734C-5358-272E-17E3-D58D6E2B0C1C}"/>
          </ac:spMkLst>
        </pc:spChg>
      </pc:sldChg>
      <pc:sldChg chg="delSp modSp del mod">
        <pc:chgData name="LEMAIRE Jeromine" userId="93eab4cf-5168-413f-afa0-62967650a65d" providerId="ADAL" clId="{F126D365-4BAB-42C0-AD72-133D2D575D26}" dt="2026-06-18T12:14:32.472" v="2986" actId="47"/>
        <pc:sldMkLst>
          <pc:docMk/>
          <pc:sldMk cId="2458138980" sldId="553"/>
        </pc:sldMkLst>
      </pc:sldChg>
      <pc:sldChg chg="addSp delSp modSp mod">
        <pc:chgData name="LEMAIRE Jeromine" userId="93eab4cf-5168-413f-afa0-62967650a65d" providerId="ADAL" clId="{F126D365-4BAB-42C0-AD72-133D2D575D26}" dt="2026-06-18T13:52:04.440" v="4312" actId="120"/>
        <pc:sldMkLst>
          <pc:docMk/>
          <pc:sldMk cId="2141335776" sldId="554"/>
        </pc:sldMkLst>
        <pc:spChg chg="del">
          <ac:chgData name="LEMAIRE Jeromine" userId="93eab4cf-5168-413f-afa0-62967650a65d" providerId="ADAL" clId="{F126D365-4BAB-42C0-AD72-133D2D575D26}" dt="2026-06-18T13:52:01.785" v="4310" actId="478"/>
          <ac:spMkLst>
            <pc:docMk/>
            <pc:sldMk cId="2141335776" sldId="554"/>
            <ac:spMk id="7" creationId="{D934A6FE-19D8-CE14-8DEF-7C7BDEEB255F}"/>
          </ac:spMkLst>
        </pc:spChg>
        <pc:spChg chg="del">
          <ac:chgData name="LEMAIRE Jeromine" userId="93eab4cf-5168-413f-afa0-62967650a65d" providerId="ADAL" clId="{F126D365-4BAB-42C0-AD72-133D2D575D26}" dt="2026-06-18T12:52:38.692" v="3495" actId="478"/>
          <ac:spMkLst>
            <pc:docMk/>
            <pc:sldMk cId="2141335776" sldId="554"/>
            <ac:spMk id="8" creationId="{AD32A770-045C-20A0-58D9-E757529B4871}"/>
          </ac:spMkLst>
        </pc:spChg>
        <pc:spChg chg="add mod">
          <ac:chgData name="LEMAIRE Jeromine" userId="93eab4cf-5168-413f-afa0-62967650a65d" providerId="ADAL" clId="{F126D365-4BAB-42C0-AD72-133D2D575D26}" dt="2026-06-18T13:47:45.095" v="4250"/>
          <ac:spMkLst>
            <pc:docMk/>
            <pc:sldMk cId="2141335776" sldId="554"/>
            <ac:spMk id="9" creationId="{0E0C64BF-9F50-6ACE-C5DE-AA1B93F4D5ED}"/>
          </ac:spMkLst>
        </pc:spChg>
        <pc:spChg chg="add mod">
          <ac:chgData name="LEMAIRE Jeromine" userId="93eab4cf-5168-413f-afa0-62967650a65d" providerId="ADAL" clId="{F126D365-4BAB-42C0-AD72-133D2D575D26}" dt="2026-06-18T13:52:04.440" v="4312" actId="120"/>
          <ac:spMkLst>
            <pc:docMk/>
            <pc:sldMk cId="2141335776" sldId="554"/>
            <ac:spMk id="12" creationId="{021EFBC6-3E22-3937-3C9C-6F4C53712E9B}"/>
          </ac:spMkLst>
        </pc:spChg>
      </pc:sldChg>
      <pc:sldChg chg="del">
        <pc:chgData name="LEMAIRE Jeromine" userId="93eab4cf-5168-413f-afa0-62967650a65d" providerId="ADAL" clId="{F126D365-4BAB-42C0-AD72-133D2D575D26}" dt="2026-06-18T12:16:24.674" v="2991" actId="47"/>
        <pc:sldMkLst>
          <pc:docMk/>
          <pc:sldMk cId="2353130990" sldId="555"/>
        </pc:sldMkLst>
      </pc:sldChg>
      <pc:sldChg chg="addSp delSp modSp mod">
        <pc:chgData name="LEMAIRE Jeromine" userId="93eab4cf-5168-413f-afa0-62967650a65d" providerId="ADAL" clId="{F126D365-4BAB-42C0-AD72-133D2D575D26}" dt="2026-06-18T13:52:42.026" v="4324"/>
        <pc:sldMkLst>
          <pc:docMk/>
          <pc:sldMk cId="2893171791" sldId="556"/>
        </pc:sldMkLst>
        <pc:spChg chg="del">
          <ac:chgData name="LEMAIRE Jeromine" userId="93eab4cf-5168-413f-afa0-62967650a65d" providerId="ADAL" clId="{F126D365-4BAB-42C0-AD72-133D2D575D26}" dt="2026-06-18T13:52:41.364" v="4323" actId="478"/>
          <ac:spMkLst>
            <pc:docMk/>
            <pc:sldMk cId="2893171791" sldId="556"/>
            <ac:spMk id="3" creationId="{00000000-0000-0000-0000-000000000000}"/>
          </ac:spMkLst>
        </pc:spChg>
        <pc:spChg chg="del">
          <ac:chgData name="LEMAIRE Jeromine" userId="93eab4cf-5168-413f-afa0-62967650a65d" providerId="ADAL" clId="{F126D365-4BAB-42C0-AD72-133D2D575D26}" dt="2026-06-18T12:51:59.235" v="3489" actId="478"/>
          <ac:spMkLst>
            <pc:docMk/>
            <pc:sldMk cId="2893171791" sldId="556"/>
            <ac:spMk id="4" creationId="{00000000-0000-0000-0000-000000000000}"/>
          </ac:spMkLst>
        </pc:spChg>
        <pc:spChg chg="add mod">
          <ac:chgData name="LEMAIRE Jeromine" userId="93eab4cf-5168-413f-afa0-62967650a65d" providerId="ADAL" clId="{F126D365-4BAB-42C0-AD72-133D2D575D26}" dt="2026-06-18T13:47:12.213" v="4239" actId="121"/>
          <ac:spMkLst>
            <pc:docMk/>
            <pc:sldMk cId="2893171791" sldId="556"/>
            <ac:spMk id="7" creationId="{F8B1D2E2-A03C-E9BA-A4F0-7FA5799BBDC5}"/>
          </ac:spMkLst>
        </pc:spChg>
        <pc:spChg chg="add mod">
          <ac:chgData name="LEMAIRE Jeromine" userId="93eab4cf-5168-413f-afa0-62967650a65d" providerId="ADAL" clId="{F126D365-4BAB-42C0-AD72-133D2D575D26}" dt="2026-06-18T13:52:42.026" v="4324"/>
          <ac:spMkLst>
            <pc:docMk/>
            <pc:sldMk cId="2893171791" sldId="556"/>
            <ac:spMk id="10" creationId="{86541B93-5DA7-D758-13CD-DB2D61054F96}"/>
          </ac:spMkLst>
        </pc:spChg>
      </pc:sldChg>
      <pc:sldChg chg="addSp delSp modSp mod">
        <pc:chgData name="LEMAIRE Jeromine" userId="93eab4cf-5168-413f-afa0-62967650a65d" providerId="ADAL" clId="{F126D365-4BAB-42C0-AD72-133D2D575D26}" dt="2026-06-18T13:58:38.664" v="4384" actId="478"/>
        <pc:sldMkLst>
          <pc:docMk/>
          <pc:sldMk cId="4282819180" sldId="557"/>
        </pc:sldMkLst>
        <pc:spChg chg="add mod">
          <ac:chgData name="LEMAIRE Jeromine" userId="93eab4cf-5168-413f-afa0-62967650a65d" providerId="ADAL" clId="{F126D365-4BAB-42C0-AD72-133D2D575D26}" dt="2026-06-18T13:47:55.901" v="4255" actId="121"/>
          <ac:spMkLst>
            <pc:docMk/>
            <pc:sldMk cId="4282819180" sldId="557"/>
            <ac:spMk id="2" creationId="{63119118-B7B8-8E2A-83D2-D41DB70D8040}"/>
          </ac:spMkLst>
        </pc:spChg>
        <pc:spChg chg="add mod">
          <ac:chgData name="LEMAIRE Jeromine" userId="93eab4cf-5168-413f-afa0-62967650a65d" providerId="ADAL" clId="{F126D365-4BAB-42C0-AD72-133D2D575D26}" dt="2026-06-18T13:51:33.722" v="4302"/>
          <ac:spMkLst>
            <pc:docMk/>
            <pc:sldMk cId="4282819180" sldId="557"/>
            <ac:spMk id="3" creationId="{A22E6296-D55C-96C9-C737-F96CABA711C5}"/>
          </ac:spMkLst>
        </pc:spChg>
        <pc:spChg chg="del">
          <ac:chgData name="LEMAIRE Jeromine" userId="93eab4cf-5168-413f-afa0-62967650a65d" providerId="ADAL" clId="{F126D365-4BAB-42C0-AD72-133D2D575D26}" dt="2026-06-18T13:51:33.050" v="4301" actId="478"/>
          <ac:spMkLst>
            <pc:docMk/>
            <pc:sldMk cId="4282819180" sldId="557"/>
            <ac:spMk id="7" creationId="{76420DF2-747D-4AE7-0CB9-C99DEA273E7F}"/>
          </ac:spMkLst>
        </pc:spChg>
        <pc:spChg chg="del">
          <ac:chgData name="LEMAIRE Jeromine" userId="93eab4cf-5168-413f-afa0-62967650a65d" providerId="ADAL" clId="{F126D365-4BAB-42C0-AD72-133D2D575D26}" dt="2026-06-18T12:53:04.175" v="3499" actId="478"/>
          <ac:spMkLst>
            <pc:docMk/>
            <pc:sldMk cId="4282819180" sldId="557"/>
            <ac:spMk id="8" creationId="{02EF41B3-1285-EACA-CD7A-AAB0FF0B056D}"/>
          </ac:spMkLst>
        </pc:spChg>
        <pc:spChg chg="del">
          <ac:chgData name="LEMAIRE Jeromine" userId="93eab4cf-5168-413f-afa0-62967650a65d" providerId="ADAL" clId="{F126D365-4BAB-42C0-AD72-133D2D575D26}" dt="2026-06-18T13:58:34.270" v="4383" actId="478"/>
          <ac:spMkLst>
            <pc:docMk/>
            <pc:sldMk cId="4282819180" sldId="557"/>
            <ac:spMk id="9" creationId="{3FE39366-A174-1FAE-7DBD-4A4106F094E8}"/>
          </ac:spMkLst>
        </pc:spChg>
        <pc:spChg chg="del">
          <ac:chgData name="LEMAIRE Jeromine" userId="93eab4cf-5168-413f-afa0-62967650a65d" providerId="ADAL" clId="{F126D365-4BAB-42C0-AD72-133D2D575D26}" dt="2026-06-18T13:58:38.664" v="4384" actId="478"/>
          <ac:spMkLst>
            <pc:docMk/>
            <pc:sldMk cId="4282819180" sldId="557"/>
            <ac:spMk id="11" creationId="{A35A26D1-3050-E948-8C39-0A257B7CDA2A}"/>
          </ac:spMkLst>
        </pc:spChg>
      </pc:sldChg>
      <pc:sldChg chg="addSp delSp modSp mod ord">
        <pc:chgData name="LEMAIRE Jeromine" userId="93eab4cf-5168-413f-afa0-62967650a65d" providerId="ADAL" clId="{F126D365-4BAB-42C0-AD72-133D2D575D26}" dt="2026-06-18T13:50:54.873" v="4293" actId="478"/>
        <pc:sldMkLst>
          <pc:docMk/>
          <pc:sldMk cId="106613922" sldId="558"/>
        </pc:sldMkLst>
        <pc:spChg chg="add mod">
          <ac:chgData name="LEMAIRE Jeromine" userId="93eab4cf-5168-413f-afa0-62967650a65d" providerId="ADAL" clId="{F126D365-4BAB-42C0-AD72-133D2D575D26}" dt="2026-06-18T13:40:46.836" v="4208" actId="12"/>
          <ac:spMkLst>
            <pc:docMk/>
            <pc:sldMk cId="106613922" sldId="558"/>
            <ac:spMk id="6" creationId="{1222F53C-9F53-7AF8-AB16-6ACCBB93F2E6}"/>
          </ac:spMkLst>
        </pc:spChg>
        <pc:spChg chg="add mod">
          <ac:chgData name="LEMAIRE Jeromine" userId="93eab4cf-5168-413f-afa0-62967650a65d" providerId="ADAL" clId="{F126D365-4BAB-42C0-AD72-133D2D575D26}" dt="2026-06-18T13:48:06.146" v="4256"/>
          <ac:spMkLst>
            <pc:docMk/>
            <pc:sldMk cId="106613922" sldId="558"/>
            <ac:spMk id="7" creationId="{7C667053-1725-92A2-33B0-EA0F80207AE7}"/>
          </ac:spMkLst>
        </pc:spChg>
        <pc:spChg chg="add del mod">
          <ac:chgData name="LEMAIRE Jeromine" userId="93eab4cf-5168-413f-afa0-62967650a65d" providerId="ADAL" clId="{F126D365-4BAB-42C0-AD72-133D2D575D26}" dt="2026-06-18T13:50:54.873" v="4293" actId="478"/>
          <ac:spMkLst>
            <pc:docMk/>
            <pc:sldMk cId="106613922" sldId="558"/>
            <ac:spMk id="8" creationId="{F5B3768E-0408-9AC9-F667-66D66D8FF232}"/>
          </ac:spMkLst>
        </pc:spChg>
        <pc:spChg chg="del">
          <ac:chgData name="LEMAIRE Jeromine" userId="93eab4cf-5168-413f-afa0-62967650a65d" providerId="ADAL" clId="{F126D365-4BAB-42C0-AD72-133D2D575D26}" dt="2026-06-18T13:50:51.975" v="4291" actId="478"/>
          <ac:spMkLst>
            <pc:docMk/>
            <pc:sldMk cId="106613922" sldId="558"/>
            <ac:spMk id="9" creationId="{70098F7B-E7E1-CCB6-B18C-7C408E2ADB98}"/>
          </ac:spMkLst>
        </pc:spChg>
        <pc:spChg chg="del">
          <ac:chgData name="LEMAIRE Jeromine" userId="93eab4cf-5168-413f-afa0-62967650a65d" providerId="ADAL" clId="{F126D365-4BAB-42C0-AD72-133D2D575D26}" dt="2026-06-18T12:53:54.310" v="3520" actId="478"/>
          <ac:spMkLst>
            <pc:docMk/>
            <pc:sldMk cId="106613922" sldId="558"/>
            <ac:spMk id="10" creationId="{B3CF9DA0-22A4-8494-32B4-668DDA3E6B93}"/>
          </ac:spMkLst>
        </pc:spChg>
      </pc:sldChg>
      <pc:sldChg chg="delSp mod ord">
        <pc:chgData name="LEMAIRE Jeromine" userId="93eab4cf-5168-413f-afa0-62967650a65d" providerId="ADAL" clId="{F126D365-4BAB-42C0-AD72-133D2D575D26}" dt="2026-06-18T13:50:21.815" v="4286" actId="478"/>
        <pc:sldMkLst>
          <pc:docMk/>
          <pc:sldMk cId="403274855" sldId="559"/>
        </pc:sldMkLst>
        <pc:spChg chg="del">
          <ac:chgData name="LEMAIRE Jeromine" userId="93eab4cf-5168-413f-afa0-62967650a65d" providerId="ADAL" clId="{F126D365-4BAB-42C0-AD72-133D2D575D26}" dt="2026-06-18T13:50:21.815" v="4286" actId="478"/>
          <ac:spMkLst>
            <pc:docMk/>
            <pc:sldMk cId="403274855" sldId="559"/>
            <ac:spMk id="9" creationId="{2A03859A-14C1-03BC-89ED-B342CDE1725B}"/>
          </ac:spMkLst>
        </pc:spChg>
      </pc:sldChg>
      <pc:sldChg chg="addSp delSp modSp mod">
        <pc:chgData name="LEMAIRE Jeromine" userId="93eab4cf-5168-413f-afa0-62967650a65d" providerId="ADAL" clId="{F126D365-4BAB-42C0-AD72-133D2D575D26}" dt="2026-06-18T13:56:11.496" v="4342"/>
        <pc:sldMkLst>
          <pc:docMk/>
          <pc:sldMk cId="3863646629" sldId="560"/>
        </pc:sldMkLst>
        <pc:spChg chg="add mod">
          <ac:chgData name="LEMAIRE Jeromine" userId="93eab4cf-5168-413f-afa0-62967650a65d" providerId="ADAL" clId="{F126D365-4BAB-42C0-AD72-133D2D575D26}" dt="2026-06-18T13:56:11.496" v="4342"/>
          <ac:spMkLst>
            <pc:docMk/>
            <pc:sldMk cId="3863646629" sldId="560"/>
            <ac:spMk id="2" creationId="{B1057552-0918-A50C-F402-45D0AAD674C1}"/>
          </ac:spMkLst>
        </pc:spChg>
        <pc:spChg chg="del">
          <ac:chgData name="LEMAIRE Jeromine" userId="93eab4cf-5168-413f-afa0-62967650a65d" providerId="ADAL" clId="{F126D365-4BAB-42C0-AD72-133D2D575D26}" dt="2026-06-18T13:56:10.980" v="4341" actId="478"/>
          <ac:spMkLst>
            <pc:docMk/>
            <pc:sldMk cId="3863646629" sldId="560"/>
            <ac:spMk id="4" creationId="{2E47A797-C0F1-F04B-25B9-40E6E81990F0}"/>
          </ac:spMkLst>
        </pc:spChg>
        <pc:spChg chg="mod">
          <ac:chgData name="LEMAIRE Jeromine" userId="93eab4cf-5168-413f-afa0-62967650a65d" providerId="ADAL" clId="{F126D365-4BAB-42C0-AD72-133D2D575D26}" dt="2026-06-01T13:47:50.518" v="2334" actId="20577"/>
          <ac:spMkLst>
            <pc:docMk/>
            <pc:sldMk cId="3863646629" sldId="560"/>
            <ac:spMk id="6" creationId="{AAFEF16B-0631-2D6F-A6F6-550BFCE4316A}"/>
          </ac:spMkLst>
        </pc:spChg>
        <pc:spChg chg="mod">
          <ac:chgData name="LEMAIRE Jeromine" userId="93eab4cf-5168-413f-afa0-62967650a65d" providerId="ADAL" clId="{F126D365-4BAB-42C0-AD72-133D2D575D26}" dt="2026-06-01T07:55:55.801" v="323" actId="20577"/>
          <ac:spMkLst>
            <pc:docMk/>
            <pc:sldMk cId="3863646629" sldId="560"/>
            <ac:spMk id="7" creationId="{86615D3B-0C7B-38CA-C675-3C57C373AEE9}"/>
          </ac:spMkLst>
        </pc:spChg>
        <pc:spChg chg="mod">
          <ac:chgData name="LEMAIRE Jeromine" userId="93eab4cf-5168-413f-afa0-62967650a65d" providerId="ADAL" clId="{F126D365-4BAB-42C0-AD72-133D2D575D26}" dt="2026-06-01T13:28:53.882" v="2320" actId="1035"/>
          <ac:spMkLst>
            <pc:docMk/>
            <pc:sldMk cId="3863646629" sldId="560"/>
            <ac:spMk id="9" creationId="{7256324B-AAC0-5C64-6C06-9A6F8260CE18}"/>
          </ac:spMkLst>
        </pc:spChg>
      </pc:sldChg>
      <pc:sldChg chg="addSp delSp modSp add mod">
        <pc:chgData name="LEMAIRE Jeromine" userId="93eab4cf-5168-413f-afa0-62967650a65d" providerId="ADAL" clId="{F126D365-4BAB-42C0-AD72-133D2D575D26}" dt="2026-06-18T12:51:18.106" v="3484" actId="478"/>
        <pc:sldMkLst>
          <pc:docMk/>
          <pc:sldMk cId="138970662" sldId="562"/>
        </pc:sldMkLst>
        <pc:spChg chg="del mod">
          <ac:chgData name="LEMAIRE Jeromine" userId="93eab4cf-5168-413f-afa0-62967650a65d" providerId="ADAL" clId="{F126D365-4BAB-42C0-AD72-133D2D575D26}" dt="2026-06-18T12:51:18.106" v="3484" actId="478"/>
          <ac:spMkLst>
            <pc:docMk/>
            <pc:sldMk cId="138970662" sldId="562"/>
            <ac:spMk id="8" creationId="{C7BCC45A-8591-80EB-FB63-A2029C32F348}"/>
          </ac:spMkLst>
        </pc:spChg>
        <pc:spChg chg="add mod">
          <ac:chgData name="LEMAIRE Jeromine" userId="93eab4cf-5168-413f-afa0-62967650a65d" providerId="ADAL" clId="{F126D365-4BAB-42C0-AD72-133D2D575D26}" dt="2026-06-18T12:51:04.421" v="3482"/>
          <ac:spMkLst>
            <pc:docMk/>
            <pc:sldMk cId="138970662" sldId="562"/>
            <ac:spMk id="10" creationId="{3B2DEAD2-F607-01B4-B22B-983A7111FB6E}"/>
          </ac:spMkLst>
        </pc:spChg>
      </pc:sldChg>
      <pc:sldChg chg="ord">
        <pc:chgData name="LEMAIRE Jeromine" userId="93eab4cf-5168-413f-afa0-62967650a65d" providerId="ADAL" clId="{F126D365-4BAB-42C0-AD72-133D2D575D26}" dt="2026-06-05T08:42:14.624" v="2972"/>
        <pc:sldMkLst>
          <pc:docMk/>
          <pc:sldMk cId="4175825927" sldId="563"/>
        </pc:sldMkLst>
      </pc:sldChg>
      <pc:sldChg chg="delSp modSp add del mod">
        <pc:chgData name="LEMAIRE Jeromine" userId="93eab4cf-5168-413f-afa0-62967650a65d" providerId="ADAL" clId="{F126D365-4BAB-42C0-AD72-133D2D575D26}" dt="2026-06-18T12:45:05.223" v="3481" actId="47"/>
        <pc:sldMkLst>
          <pc:docMk/>
          <pc:sldMk cId="3496698516" sldId="564"/>
        </pc:sldMkLst>
      </pc:sldChg>
      <pc:sldChg chg="modSp add mod">
        <pc:chgData name="LEMAIRE Jeromine" userId="93eab4cf-5168-413f-afa0-62967650a65d" providerId="ADAL" clId="{F126D365-4BAB-42C0-AD72-133D2D575D26}" dt="2026-06-18T13:57:21.714" v="4382" actId="20577"/>
        <pc:sldMkLst>
          <pc:docMk/>
          <pc:sldMk cId="3969965173" sldId="565"/>
        </pc:sldMkLst>
        <pc:spChg chg="mod">
          <ac:chgData name="LEMAIRE Jeromine" userId="93eab4cf-5168-413f-afa0-62967650a65d" providerId="ADAL" clId="{F126D365-4BAB-42C0-AD72-133D2D575D26}" dt="2026-06-18T13:57:21.714" v="4382" actId="20577"/>
          <ac:spMkLst>
            <pc:docMk/>
            <pc:sldMk cId="3969965173" sldId="565"/>
            <ac:spMk id="9" creationId="{89CD7626-841E-F137-6E14-E838BFFC1AB9}"/>
          </ac:spMkLst>
        </pc:spChg>
      </pc:sldChg>
      <pc:sldChg chg="delSp modSp add mod">
        <pc:chgData name="LEMAIRE Jeromine" userId="93eab4cf-5168-413f-afa0-62967650a65d" providerId="ADAL" clId="{F126D365-4BAB-42C0-AD72-133D2D575D26}" dt="2026-06-18T13:52:58.231" v="4327" actId="478"/>
        <pc:sldMkLst>
          <pc:docMk/>
          <pc:sldMk cId="4238545529" sldId="566"/>
        </pc:sldMkLst>
        <pc:spChg chg="mod">
          <ac:chgData name="LEMAIRE Jeromine" userId="93eab4cf-5168-413f-afa0-62967650a65d" providerId="ADAL" clId="{F126D365-4BAB-42C0-AD72-133D2D575D26}" dt="2026-06-05T08:24:04.243" v="2557" actId="20577"/>
          <ac:spMkLst>
            <pc:docMk/>
            <pc:sldMk cId="4238545529" sldId="566"/>
            <ac:spMk id="4" creationId="{E543B863-8C8B-B75E-BF85-EA1EDF9D1202}"/>
          </ac:spMkLst>
        </pc:spChg>
        <pc:spChg chg="del">
          <ac:chgData name="LEMAIRE Jeromine" userId="93eab4cf-5168-413f-afa0-62967650a65d" providerId="ADAL" clId="{F126D365-4BAB-42C0-AD72-133D2D575D26}" dt="2026-06-18T13:52:58.231" v="4327" actId="478"/>
          <ac:spMkLst>
            <pc:docMk/>
            <pc:sldMk cId="4238545529" sldId="566"/>
            <ac:spMk id="9" creationId="{B5C0A56A-2AC3-2FB2-4045-10E05C4B06F7}"/>
          </ac:spMkLst>
        </pc:spChg>
      </pc:sldChg>
      <pc:sldChg chg="addSp delSp modSp add mod">
        <pc:chgData name="LEMAIRE Jeromine" userId="93eab4cf-5168-413f-afa0-62967650a65d" providerId="ADAL" clId="{F126D365-4BAB-42C0-AD72-133D2D575D26}" dt="2026-06-18T13:52:11.345" v="4314"/>
        <pc:sldMkLst>
          <pc:docMk/>
          <pc:sldMk cId="4285648046" sldId="567"/>
        </pc:sldMkLst>
        <pc:spChg chg="del">
          <ac:chgData name="LEMAIRE Jeromine" userId="93eab4cf-5168-413f-afa0-62967650a65d" providerId="ADAL" clId="{F126D365-4BAB-42C0-AD72-133D2D575D26}" dt="2026-06-18T13:52:10.507" v="4313" actId="478"/>
          <ac:spMkLst>
            <pc:docMk/>
            <pc:sldMk cId="4285648046" sldId="567"/>
            <ac:spMk id="2" creationId="{AC418F01-B33B-3B3A-BBD4-1A42ACE578AD}"/>
          </ac:spMkLst>
        </pc:spChg>
        <pc:spChg chg="del">
          <ac:chgData name="LEMAIRE Jeromine" userId="93eab4cf-5168-413f-afa0-62967650a65d" providerId="ADAL" clId="{F126D365-4BAB-42C0-AD72-133D2D575D26}" dt="2026-06-18T12:52:30.369" v="3494" actId="478"/>
          <ac:spMkLst>
            <pc:docMk/>
            <pc:sldMk cId="4285648046" sldId="567"/>
            <ac:spMk id="3" creationId="{546C5C56-74AF-ECE5-AE81-7F59738091DC}"/>
          </ac:spMkLst>
        </pc:spChg>
        <pc:spChg chg="add mod">
          <ac:chgData name="LEMAIRE Jeromine" userId="93eab4cf-5168-413f-afa0-62967650a65d" providerId="ADAL" clId="{F126D365-4BAB-42C0-AD72-133D2D575D26}" dt="2026-06-18T13:47:41.177" v="4249" actId="121"/>
          <ac:spMkLst>
            <pc:docMk/>
            <pc:sldMk cId="4285648046" sldId="567"/>
            <ac:spMk id="5" creationId="{9F49E2AE-5212-FFF7-7336-DE7E3707BDA5}"/>
          </ac:spMkLst>
        </pc:spChg>
        <pc:spChg chg="add mod">
          <ac:chgData name="LEMAIRE Jeromine" userId="93eab4cf-5168-413f-afa0-62967650a65d" providerId="ADAL" clId="{F126D365-4BAB-42C0-AD72-133D2D575D26}" dt="2026-06-18T13:52:11.345" v="4314"/>
          <ac:spMkLst>
            <pc:docMk/>
            <pc:sldMk cId="4285648046" sldId="567"/>
            <ac:spMk id="6" creationId="{F9A0EC47-0832-4BE7-BFCD-D29868534547}"/>
          </ac:spMkLst>
        </pc:spChg>
        <pc:spChg chg="mod">
          <ac:chgData name="LEMAIRE Jeromine" userId="93eab4cf-5168-413f-afa0-62967650a65d" providerId="ADAL" clId="{F126D365-4BAB-42C0-AD72-133D2D575D26}" dt="2026-06-05T08:33:46.106" v="2594" actId="20577"/>
          <ac:spMkLst>
            <pc:docMk/>
            <pc:sldMk cId="4285648046" sldId="567"/>
            <ac:spMk id="8" creationId="{3AE85E8F-5CB7-3BAA-614E-4C7C85CBB856}"/>
          </ac:spMkLst>
        </pc:spChg>
        <pc:spChg chg="mod">
          <ac:chgData name="LEMAIRE Jeromine" userId="93eab4cf-5168-413f-afa0-62967650a65d" providerId="ADAL" clId="{F126D365-4BAB-42C0-AD72-133D2D575D26}" dt="2026-06-18T12:17:16.749" v="2992" actId="313"/>
          <ac:spMkLst>
            <pc:docMk/>
            <pc:sldMk cId="4285648046" sldId="567"/>
            <ac:spMk id="10" creationId="{B60E82D6-09E7-90F3-5609-709C95A9913F}"/>
          </ac:spMkLst>
        </pc:spChg>
      </pc:sldChg>
      <pc:sldChg chg="addSp delSp modSp add mod">
        <pc:chgData name="LEMAIRE Jeromine" userId="93eab4cf-5168-413f-afa0-62967650a65d" providerId="ADAL" clId="{F126D365-4BAB-42C0-AD72-133D2D575D26}" dt="2026-06-18T13:51:29.105" v="4300" actId="478"/>
        <pc:sldMkLst>
          <pc:docMk/>
          <pc:sldMk cId="3898612327" sldId="568"/>
        </pc:sldMkLst>
        <pc:spChg chg="add del mod">
          <ac:chgData name="LEMAIRE Jeromine" userId="93eab4cf-5168-413f-afa0-62967650a65d" providerId="ADAL" clId="{F126D365-4BAB-42C0-AD72-133D2D575D26}" dt="2026-06-18T13:51:29.105" v="4300" actId="478"/>
          <ac:spMkLst>
            <pc:docMk/>
            <pc:sldMk cId="3898612327" sldId="568"/>
            <ac:spMk id="3" creationId="{5A58FD05-8224-35C6-2E0F-C523F4727BC8}"/>
          </ac:spMkLst>
        </pc:spChg>
        <pc:spChg chg="mod">
          <ac:chgData name="LEMAIRE Jeromine" userId="93eab4cf-5168-413f-afa0-62967650a65d" providerId="ADAL" clId="{F126D365-4BAB-42C0-AD72-133D2D575D26}" dt="2026-06-18T12:25:19.899" v="3148" actId="6549"/>
          <ac:spMkLst>
            <pc:docMk/>
            <pc:sldMk cId="3898612327" sldId="568"/>
            <ac:spMk id="4" creationId="{5A620888-C23B-9ED8-01C2-40897BD7E053}"/>
          </ac:spMkLst>
        </pc:spChg>
        <pc:spChg chg="del">
          <ac:chgData name="LEMAIRE Jeromine" userId="93eab4cf-5168-413f-afa0-62967650a65d" providerId="ADAL" clId="{F126D365-4BAB-42C0-AD72-133D2D575D26}" dt="2026-06-18T13:51:26.532" v="4298" actId="478"/>
          <ac:spMkLst>
            <pc:docMk/>
            <pc:sldMk cId="3898612327" sldId="568"/>
            <ac:spMk id="9" creationId="{BC30F672-AA63-8235-E10D-7E69254B0C48}"/>
          </ac:spMkLst>
        </pc:spChg>
      </pc:sldChg>
      <pc:sldChg chg="modSp add mod">
        <pc:chgData name="LEMAIRE Jeromine" userId="93eab4cf-5168-413f-afa0-62967650a65d" providerId="ADAL" clId="{F126D365-4BAB-42C0-AD72-133D2D575D26}" dt="2026-06-05T08:41:10.185" v="2970" actId="5793"/>
        <pc:sldMkLst>
          <pc:docMk/>
          <pc:sldMk cId="1225149191" sldId="569"/>
        </pc:sldMkLst>
        <pc:spChg chg="mod">
          <ac:chgData name="LEMAIRE Jeromine" userId="93eab4cf-5168-413f-afa0-62967650a65d" providerId="ADAL" clId="{F126D365-4BAB-42C0-AD72-133D2D575D26}" dt="2026-06-05T08:41:10.185" v="2970" actId="5793"/>
          <ac:spMkLst>
            <pc:docMk/>
            <pc:sldMk cId="1225149191" sldId="569"/>
            <ac:spMk id="4" creationId="{7BC2DEA2-18BD-BCFC-89B6-3B2066072CE0}"/>
          </ac:spMkLst>
        </pc:spChg>
      </pc:sldChg>
      <pc:sldChg chg="addSp delSp modSp add mod">
        <pc:chgData name="LEMAIRE Jeromine" userId="93eab4cf-5168-413f-afa0-62967650a65d" providerId="ADAL" clId="{F126D365-4BAB-42C0-AD72-133D2D575D26}" dt="2026-06-18T13:51:08.406" v="4297"/>
        <pc:sldMkLst>
          <pc:docMk/>
          <pc:sldMk cId="594469560" sldId="570"/>
        </pc:sldMkLst>
        <pc:spChg chg="add">
          <ac:chgData name="LEMAIRE Jeromine" userId="93eab4cf-5168-413f-afa0-62967650a65d" providerId="ADAL" clId="{F126D365-4BAB-42C0-AD72-133D2D575D26}" dt="2026-06-18T12:21:36.274" v="2994"/>
          <ac:spMkLst>
            <pc:docMk/>
            <pc:sldMk cId="594469560" sldId="570"/>
            <ac:spMk id="2" creationId="{F63A77FC-E7E1-9774-826B-C0628B19DFE7}"/>
          </ac:spMkLst>
        </pc:spChg>
        <pc:spChg chg="add mod">
          <ac:chgData name="LEMAIRE Jeromine" userId="93eab4cf-5168-413f-afa0-62967650a65d" providerId="ADAL" clId="{F126D365-4BAB-42C0-AD72-133D2D575D26}" dt="2026-06-18T12:21:54.478" v="3013" actId="1036"/>
          <ac:spMkLst>
            <pc:docMk/>
            <pc:sldMk cId="594469560" sldId="570"/>
            <ac:spMk id="3" creationId="{E9AC84C2-B8C8-3CDA-00C6-F2353AA54BD1}"/>
          </ac:spMkLst>
        </pc:spChg>
        <pc:spChg chg="del">
          <ac:chgData name="LEMAIRE Jeromine" userId="93eab4cf-5168-413f-afa0-62967650a65d" providerId="ADAL" clId="{F126D365-4BAB-42C0-AD72-133D2D575D26}" dt="2026-06-18T13:51:07.901" v="4296" actId="478"/>
          <ac:spMkLst>
            <pc:docMk/>
            <pc:sldMk cId="594469560" sldId="570"/>
            <ac:spMk id="4" creationId="{A3225FF7-464D-1CDD-4540-54AC50BFFFFC}"/>
          </ac:spMkLst>
        </pc:spChg>
        <pc:spChg chg="mod">
          <ac:chgData name="LEMAIRE Jeromine" userId="93eab4cf-5168-413f-afa0-62967650a65d" providerId="ADAL" clId="{F126D365-4BAB-42C0-AD72-133D2D575D26}" dt="2026-06-18T12:25:48.984" v="3201" actId="20577"/>
          <ac:spMkLst>
            <pc:docMk/>
            <pc:sldMk cId="594469560" sldId="570"/>
            <ac:spMk id="7" creationId="{1F10116C-6C61-277E-F4DB-A90BC9DB2B8D}"/>
          </ac:spMkLst>
        </pc:spChg>
        <pc:spChg chg="add mod">
          <ac:chgData name="LEMAIRE Jeromine" userId="93eab4cf-5168-413f-afa0-62967650a65d" providerId="ADAL" clId="{F126D365-4BAB-42C0-AD72-133D2D575D26}" dt="2026-06-18T12:21:54.478" v="3013" actId="1036"/>
          <ac:spMkLst>
            <pc:docMk/>
            <pc:sldMk cId="594469560" sldId="570"/>
            <ac:spMk id="8" creationId="{08D446C9-9695-863F-FD63-3040A16F47B6}"/>
          </ac:spMkLst>
        </pc:spChg>
        <pc:spChg chg="mod">
          <ac:chgData name="LEMAIRE Jeromine" userId="93eab4cf-5168-413f-afa0-62967650a65d" providerId="ADAL" clId="{F126D365-4BAB-42C0-AD72-133D2D575D26}" dt="2026-06-18T12:32:13.120" v="3425" actId="5793"/>
          <ac:spMkLst>
            <pc:docMk/>
            <pc:sldMk cId="594469560" sldId="570"/>
            <ac:spMk id="9" creationId="{BD392689-3817-BD56-54C6-156A7B205CFA}"/>
          </ac:spMkLst>
        </pc:spChg>
        <pc:spChg chg="add mod">
          <ac:chgData name="LEMAIRE Jeromine" userId="93eab4cf-5168-413f-afa0-62967650a65d" providerId="ADAL" clId="{F126D365-4BAB-42C0-AD72-133D2D575D26}" dt="2026-06-18T12:21:54.478" v="3013" actId="1036"/>
          <ac:spMkLst>
            <pc:docMk/>
            <pc:sldMk cId="594469560" sldId="570"/>
            <ac:spMk id="10" creationId="{79B282C3-D367-38F3-544B-2914938E4BAC}"/>
          </ac:spMkLst>
        </pc:spChg>
        <pc:spChg chg="add mod">
          <ac:chgData name="LEMAIRE Jeromine" userId="93eab4cf-5168-413f-afa0-62967650a65d" providerId="ADAL" clId="{F126D365-4BAB-42C0-AD72-133D2D575D26}" dt="2026-06-18T12:21:54.478" v="3013" actId="1036"/>
          <ac:spMkLst>
            <pc:docMk/>
            <pc:sldMk cId="594469560" sldId="570"/>
            <ac:spMk id="11" creationId="{25A70EB2-FD7A-3D75-A94A-40A7DB78520F}"/>
          </ac:spMkLst>
        </pc:spChg>
        <pc:spChg chg="mod">
          <ac:chgData name="LEMAIRE Jeromine" userId="93eab4cf-5168-413f-afa0-62967650a65d" providerId="ADAL" clId="{F126D365-4BAB-42C0-AD72-133D2D575D26}" dt="2026-06-18T12:21:54.478" v="3013" actId="1036"/>
          <ac:spMkLst>
            <pc:docMk/>
            <pc:sldMk cId="594469560" sldId="570"/>
            <ac:spMk id="12" creationId="{8EC1A48C-368F-46E6-8EF7-6BF610D710DD}"/>
          </ac:spMkLst>
        </pc:spChg>
        <pc:spChg chg="mod">
          <ac:chgData name="LEMAIRE Jeromine" userId="93eab4cf-5168-413f-afa0-62967650a65d" providerId="ADAL" clId="{F126D365-4BAB-42C0-AD72-133D2D575D26}" dt="2026-06-18T12:21:54.478" v="3013" actId="1036"/>
          <ac:spMkLst>
            <pc:docMk/>
            <pc:sldMk cId="594469560" sldId="570"/>
            <ac:spMk id="13" creationId="{E394D753-5DA5-CB1E-87BB-54417EB55B00}"/>
          </ac:spMkLst>
        </pc:spChg>
        <pc:spChg chg="add">
          <ac:chgData name="LEMAIRE Jeromine" userId="93eab4cf-5168-413f-afa0-62967650a65d" providerId="ADAL" clId="{F126D365-4BAB-42C0-AD72-133D2D575D26}" dt="2026-06-18T12:21:36.274" v="2994"/>
          <ac:spMkLst>
            <pc:docMk/>
            <pc:sldMk cId="594469560" sldId="570"/>
            <ac:spMk id="14" creationId="{D8B776BB-B004-E462-C1B9-C693AA0B41AF}"/>
          </ac:spMkLst>
        </pc:spChg>
        <pc:spChg chg="add">
          <ac:chgData name="LEMAIRE Jeromine" userId="93eab4cf-5168-413f-afa0-62967650a65d" providerId="ADAL" clId="{F126D365-4BAB-42C0-AD72-133D2D575D26}" dt="2026-06-18T12:21:36.274" v="2994"/>
          <ac:spMkLst>
            <pc:docMk/>
            <pc:sldMk cId="594469560" sldId="570"/>
            <ac:spMk id="15" creationId="{4EF065E5-F527-7A25-42C3-830912D5090A}"/>
          </ac:spMkLst>
        </pc:spChg>
        <pc:spChg chg="add mod">
          <ac:chgData name="LEMAIRE Jeromine" userId="93eab4cf-5168-413f-afa0-62967650a65d" providerId="ADAL" clId="{F126D365-4BAB-42C0-AD72-133D2D575D26}" dt="2026-06-18T12:21:54.478" v="3013" actId="1036"/>
          <ac:spMkLst>
            <pc:docMk/>
            <pc:sldMk cId="594469560" sldId="570"/>
            <ac:spMk id="16" creationId="{1D74ADC5-D313-6384-88DD-BE16088C3D53}"/>
          </ac:spMkLst>
        </pc:spChg>
        <pc:spChg chg="add">
          <ac:chgData name="LEMAIRE Jeromine" userId="93eab4cf-5168-413f-afa0-62967650a65d" providerId="ADAL" clId="{F126D365-4BAB-42C0-AD72-133D2D575D26}" dt="2026-06-18T12:21:36.274" v="2994"/>
          <ac:spMkLst>
            <pc:docMk/>
            <pc:sldMk cId="594469560" sldId="570"/>
            <ac:spMk id="17" creationId="{E9A7DD8F-5ABF-BF36-7BFF-F3A2D00719D3}"/>
          </ac:spMkLst>
        </pc:spChg>
        <pc:spChg chg="mod">
          <ac:chgData name="LEMAIRE Jeromine" userId="93eab4cf-5168-413f-afa0-62967650a65d" providerId="ADAL" clId="{F126D365-4BAB-42C0-AD72-133D2D575D26}" dt="2026-06-18T12:21:54.478" v="3013" actId="1036"/>
          <ac:spMkLst>
            <pc:docMk/>
            <pc:sldMk cId="594469560" sldId="570"/>
            <ac:spMk id="18" creationId="{1F30F3A1-8F99-199C-2675-E149EFABB560}"/>
          </ac:spMkLst>
        </pc:spChg>
        <pc:spChg chg="add mod">
          <ac:chgData name="LEMAIRE Jeromine" userId="93eab4cf-5168-413f-afa0-62967650a65d" providerId="ADAL" clId="{F126D365-4BAB-42C0-AD72-133D2D575D26}" dt="2026-06-18T12:21:54.478" v="3013" actId="1036"/>
          <ac:spMkLst>
            <pc:docMk/>
            <pc:sldMk cId="594469560" sldId="570"/>
            <ac:spMk id="19" creationId="{447A409F-74C9-E356-8335-8417B241FEC4}"/>
          </ac:spMkLst>
        </pc:spChg>
        <pc:spChg chg="add mod">
          <ac:chgData name="LEMAIRE Jeromine" userId="93eab4cf-5168-413f-afa0-62967650a65d" providerId="ADAL" clId="{F126D365-4BAB-42C0-AD72-133D2D575D26}" dt="2026-06-18T13:51:08.406" v="4297"/>
          <ac:spMkLst>
            <pc:docMk/>
            <pc:sldMk cId="594469560" sldId="570"/>
            <ac:spMk id="21" creationId="{7D5C7B15-E8C9-1649-2F4B-5C86977E9CB3}"/>
          </ac:spMkLst>
        </pc:spChg>
        <pc:graphicFrameChg chg="add mod">
          <ac:chgData name="LEMAIRE Jeromine" userId="93eab4cf-5168-413f-afa0-62967650a65d" providerId="ADAL" clId="{F126D365-4BAB-42C0-AD72-133D2D575D26}" dt="2026-06-18T12:22:32.793" v="3019"/>
          <ac:graphicFrameMkLst>
            <pc:docMk/>
            <pc:sldMk cId="594469560" sldId="570"/>
            <ac:graphicFrameMk id="20" creationId="{153F1719-6617-1AD3-EC04-EB9B52115D1C}"/>
          </ac:graphicFrameMkLst>
        </pc:graphicFrameChg>
      </pc:sldChg>
      <pc:sldChg chg="addSp delSp modSp add mod">
        <pc:chgData name="LEMAIRE Jeromine" userId="93eab4cf-5168-413f-afa0-62967650a65d" providerId="ADAL" clId="{F126D365-4BAB-42C0-AD72-133D2D575D26}" dt="2026-06-18T13:51:01.121" v="4295"/>
        <pc:sldMkLst>
          <pc:docMk/>
          <pc:sldMk cId="2747903565" sldId="571"/>
        </pc:sldMkLst>
        <pc:spChg chg="add mod">
          <ac:chgData name="LEMAIRE Jeromine" userId="93eab4cf-5168-413f-afa0-62967650a65d" providerId="ADAL" clId="{F126D365-4BAB-42C0-AD72-133D2D575D26}" dt="2026-06-18T13:51:01.121" v="4295"/>
          <ac:spMkLst>
            <pc:docMk/>
            <pc:sldMk cId="2747903565" sldId="571"/>
            <ac:spMk id="2" creationId="{AB96A22E-29B6-E506-26AE-131677B719AA}"/>
          </ac:spMkLst>
        </pc:spChg>
        <pc:spChg chg="del">
          <ac:chgData name="LEMAIRE Jeromine" userId="93eab4cf-5168-413f-afa0-62967650a65d" providerId="ADAL" clId="{F126D365-4BAB-42C0-AD72-133D2D575D26}" dt="2026-06-18T13:51:00.643" v="4294" actId="478"/>
          <ac:spMkLst>
            <pc:docMk/>
            <pc:sldMk cId="2747903565" sldId="571"/>
            <ac:spMk id="4" creationId="{0CD04B38-FAA0-8BAB-2D2B-5C628D7C7B27}"/>
          </ac:spMkLst>
        </pc:spChg>
        <pc:spChg chg="mod">
          <ac:chgData name="LEMAIRE Jeromine" userId="93eab4cf-5168-413f-afa0-62967650a65d" providerId="ADAL" clId="{F126D365-4BAB-42C0-AD72-133D2D575D26}" dt="2026-06-18T12:42:15.382" v="3437" actId="404"/>
          <ac:spMkLst>
            <pc:docMk/>
            <pc:sldMk cId="2747903565" sldId="571"/>
            <ac:spMk id="7" creationId="{F0FF68F4-4D10-5844-510E-7B0BDD5C3429}"/>
          </ac:spMkLst>
        </pc:spChg>
        <pc:spChg chg="mod">
          <ac:chgData name="LEMAIRE Jeromine" userId="93eab4cf-5168-413f-afa0-62967650a65d" providerId="ADAL" clId="{F126D365-4BAB-42C0-AD72-133D2D575D26}" dt="2026-06-18T12:44:26.680" v="3479" actId="123"/>
          <ac:spMkLst>
            <pc:docMk/>
            <pc:sldMk cId="2747903565" sldId="571"/>
            <ac:spMk id="9" creationId="{437C07AE-1469-4D53-A807-4D13F3D0B70F}"/>
          </ac:spMkLst>
        </pc:spChg>
      </pc:sldChg>
      <pc:sldChg chg="addSp delSp modSp add mod">
        <pc:chgData name="LEMAIRE Jeromine" userId="93eab4cf-5168-413f-afa0-62967650a65d" providerId="ADAL" clId="{F126D365-4BAB-42C0-AD72-133D2D575D26}" dt="2026-06-18T13:52:48.694" v="4326"/>
        <pc:sldMkLst>
          <pc:docMk/>
          <pc:sldMk cId="3524260782" sldId="572"/>
        </pc:sldMkLst>
        <pc:spChg chg="del">
          <ac:chgData name="LEMAIRE Jeromine" userId="93eab4cf-5168-413f-afa0-62967650a65d" providerId="ADAL" clId="{F126D365-4BAB-42C0-AD72-133D2D575D26}" dt="2026-06-18T13:52:48.173" v="4325" actId="478"/>
          <ac:spMkLst>
            <pc:docMk/>
            <pc:sldMk cId="3524260782" sldId="572"/>
            <ac:spMk id="2" creationId="{90C1FB85-E288-DB56-E62F-DB31FAA4AF93}"/>
          </ac:spMkLst>
        </pc:spChg>
        <pc:spChg chg="add mod">
          <ac:chgData name="LEMAIRE Jeromine" userId="93eab4cf-5168-413f-afa0-62967650a65d" providerId="ADAL" clId="{F126D365-4BAB-42C0-AD72-133D2D575D26}" dt="2026-06-18T13:47:07.258" v="4237" actId="121"/>
          <ac:spMkLst>
            <pc:docMk/>
            <pc:sldMk cId="3524260782" sldId="572"/>
            <ac:spMk id="3" creationId="{5BE43416-6569-0CB4-1F9E-7FC0C158A6FF}"/>
          </ac:spMkLst>
        </pc:spChg>
        <pc:spChg chg="del">
          <ac:chgData name="LEMAIRE Jeromine" userId="93eab4cf-5168-413f-afa0-62967650a65d" providerId="ADAL" clId="{F126D365-4BAB-42C0-AD72-133D2D575D26}" dt="2026-06-18T12:51:51.144" v="3488" actId="478"/>
          <ac:spMkLst>
            <pc:docMk/>
            <pc:sldMk cId="3524260782" sldId="572"/>
            <ac:spMk id="4" creationId="{C5BFF0B7-03D4-32DC-B2E1-AA576D92B016}"/>
          </ac:spMkLst>
        </pc:spChg>
        <pc:spChg chg="add mod">
          <ac:chgData name="LEMAIRE Jeromine" userId="93eab4cf-5168-413f-afa0-62967650a65d" providerId="ADAL" clId="{F126D365-4BAB-42C0-AD72-133D2D575D26}" dt="2026-06-18T13:52:48.694" v="4326"/>
          <ac:spMkLst>
            <pc:docMk/>
            <pc:sldMk cId="3524260782" sldId="572"/>
            <ac:spMk id="8" creationId="{FA00CA38-420C-B8F5-8507-5D01C328DA40}"/>
          </ac:spMkLst>
        </pc:spChg>
      </pc:sldChg>
      <pc:sldChg chg="addSp delSp modSp add mod">
        <pc:chgData name="LEMAIRE Jeromine" userId="93eab4cf-5168-413f-afa0-62967650a65d" providerId="ADAL" clId="{F126D365-4BAB-42C0-AD72-133D2D575D26}" dt="2026-06-18T13:52:17.502" v="4316"/>
        <pc:sldMkLst>
          <pc:docMk/>
          <pc:sldMk cId="182841424" sldId="573"/>
        </pc:sldMkLst>
        <pc:spChg chg="del">
          <ac:chgData name="LEMAIRE Jeromine" userId="93eab4cf-5168-413f-afa0-62967650a65d" providerId="ADAL" clId="{F126D365-4BAB-42C0-AD72-133D2D575D26}" dt="2026-06-18T13:52:16.763" v="4315" actId="478"/>
          <ac:spMkLst>
            <pc:docMk/>
            <pc:sldMk cId="182841424" sldId="573"/>
            <ac:spMk id="2" creationId="{6D5A2EAF-95F3-C8E1-883A-AE51A9EECCD3}"/>
          </ac:spMkLst>
        </pc:spChg>
        <pc:spChg chg="del">
          <ac:chgData name="LEMAIRE Jeromine" userId="93eab4cf-5168-413f-afa0-62967650a65d" providerId="ADAL" clId="{F126D365-4BAB-42C0-AD72-133D2D575D26}" dt="2026-06-18T12:52:23.604" v="3493" actId="478"/>
          <ac:spMkLst>
            <pc:docMk/>
            <pc:sldMk cId="182841424" sldId="573"/>
            <ac:spMk id="3" creationId="{9BA26C1E-84B8-19B2-54DD-695D50E0EEEA}"/>
          </ac:spMkLst>
        </pc:spChg>
        <pc:spChg chg="add mod">
          <ac:chgData name="LEMAIRE Jeromine" userId="93eab4cf-5168-413f-afa0-62967650a65d" providerId="ADAL" clId="{F126D365-4BAB-42C0-AD72-133D2D575D26}" dt="2026-06-18T13:47:32.895" v="4247" actId="121"/>
          <ac:spMkLst>
            <pc:docMk/>
            <pc:sldMk cId="182841424" sldId="573"/>
            <ac:spMk id="6" creationId="{3B2AE586-1B36-643A-6607-CB5A8460644B}"/>
          </ac:spMkLst>
        </pc:spChg>
        <pc:spChg chg="add mod">
          <ac:chgData name="LEMAIRE Jeromine" userId="93eab4cf-5168-413f-afa0-62967650a65d" providerId="ADAL" clId="{F126D365-4BAB-42C0-AD72-133D2D575D26}" dt="2026-06-18T13:52:17.502" v="4316"/>
          <ac:spMkLst>
            <pc:docMk/>
            <pc:sldMk cId="182841424" sldId="573"/>
            <ac:spMk id="9" creationId="{ED7FBC98-5F66-2E3D-D011-CCF9F58BA591}"/>
          </ac:spMkLst>
        </pc:spChg>
      </pc:sldChg>
      <pc:sldChg chg="addSp delSp modSp add mod">
        <pc:chgData name="LEMAIRE Jeromine" userId="93eab4cf-5168-413f-afa0-62967650a65d" providerId="ADAL" clId="{F126D365-4BAB-42C0-AD72-133D2D575D26}" dt="2026-06-18T13:59:03.996" v="4391" actId="1076"/>
        <pc:sldMkLst>
          <pc:docMk/>
          <pc:sldMk cId="2232053386" sldId="574"/>
        </pc:sldMkLst>
        <pc:spChg chg="add del">
          <ac:chgData name="LEMAIRE Jeromine" userId="93eab4cf-5168-413f-afa0-62967650a65d" providerId="ADAL" clId="{F126D365-4BAB-42C0-AD72-133D2D575D26}" dt="2026-06-18T13:59:02.121" v="4390" actId="478"/>
          <ac:spMkLst>
            <pc:docMk/>
            <pc:sldMk cId="2232053386" sldId="574"/>
            <ac:spMk id="2" creationId="{9FA595C6-E921-6C45-167B-00F9BBA97836}"/>
          </ac:spMkLst>
        </pc:spChg>
        <pc:spChg chg="del">
          <ac:chgData name="LEMAIRE Jeromine" userId="93eab4cf-5168-413f-afa0-62967650a65d" providerId="ADAL" clId="{F126D365-4BAB-42C0-AD72-133D2D575D26}" dt="2026-06-18T13:51:53.834" v="4307" actId="478"/>
          <ac:spMkLst>
            <pc:docMk/>
            <pc:sldMk cId="2232053386" sldId="574"/>
            <ac:spMk id="7" creationId="{B21D6D08-6D0C-C3A2-7319-6A73BB47A9A3}"/>
          </ac:spMkLst>
        </pc:spChg>
        <pc:spChg chg="del">
          <ac:chgData name="LEMAIRE Jeromine" userId="93eab4cf-5168-413f-afa0-62967650a65d" providerId="ADAL" clId="{F126D365-4BAB-42C0-AD72-133D2D575D26}" dt="2026-06-18T12:52:45.314" v="3496" actId="478"/>
          <ac:spMkLst>
            <pc:docMk/>
            <pc:sldMk cId="2232053386" sldId="574"/>
            <ac:spMk id="8" creationId="{528F6B6C-CFB3-E067-5C3A-FFE47C645CD8}"/>
          </ac:spMkLst>
        </pc:spChg>
        <pc:spChg chg="add mod">
          <ac:chgData name="LEMAIRE Jeromine" userId="93eab4cf-5168-413f-afa0-62967650a65d" providerId="ADAL" clId="{F126D365-4BAB-42C0-AD72-133D2D575D26}" dt="2026-06-18T13:47:47.575" v="4251"/>
          <ac:spMkLst>
            <pc:docMk/>
            <pc:sldMk cId="2232053386" sldId="574"/>
            <ac:spMk id="9" creationId="{03944AA5-7404-8D7F-51F3-38B5B00C9359}"/>
          </ac:spMkLst>
        </pc:spChg>
        <pc:spChg chg="add mod">
          <ac:chgData name="LEMAIRE Jeromine" userId="93eab4cf-5168-413f-afa0-62967650a65d" providerId="ADAL" clId="{F126D365-4BAB-42C0-AD72-133D2D575D26}" dt="2026-06-18T13:51:56.685" v="4309" actId="120"/>
          <ac:spMkLst>
            <pc:docMk/>
            <pc:sldMk cId="2232053386" sldId="574"/>
            <ac:spMk id="10" creationId="{1CBBD28C-6DD3-6FE4-D92D-7DBAB7D4CCB4}"/>
          </ac:spMkLst>
        </pc:spChg>
        <pc:picChg chg="mod">
          <ac:chgData name="LEMAIRE Jeromine" userId="93eab4cf-5168-413f-afa0-62967650a65d" providerId="ADAL" clId="{F126D365-4BAB-42C0-AD72-133D2D575D26}" dt="2026-06-18T13:59:03.996" v="4391" actId="1076"/>
          <ac:picMkLst>
            <pc:docMk/>
            <pc:sldMk cId="2232053386" sldId="574"/>
            <ac:picMk id="17" creationId="{D057884F-A59F-08B1-78EC-FEE32FB1D45E}"/>
          </ac:picMkLst>
        </pc:picChg>
      </pc:sldChg>
      <pc:sldChg chg="addSp delSp modSp add mod">
        <pc:chgData name="LEMAIRE Jeromine" userId="93eab4cf-5168-413f-afa0-62967650a65d" providerId="ADAL" clId="{F126D365-4BAB-42C0-AD72-133D2D575D26}" dt="2026-06-18T13:50:39.065" v="4288"/>
        <pc:sldMkLst>
          <pc:docMk/>
          <pc:sldMk cId="456733201" sldId="575"/>
        </pc:sldMkLst>
        <pc:spChg chg="add mod">
          <ac:chgData name="LEMAIRE Jeromine" userId="93eab4cf-5168-413f-afa0-62967650a65d" providerId="ADAL" clId="{F126D365-4BAB-42C0-AD72-133D2D575D26}" dt="2026-06-18T13:39:10.895" v="4194" actId="207"/>
          <ac:spMkLst>
            <pc:docMk/>
            <pc:sldMk cId="456733201" sldId="575"/>
            <ac:spMk id="2" creationId="{17861A61-167E-531B-DDBD-3E31DCD35538}"/>
          </ac:spMkLst>
        </pc:spChg>
        <pc:spChg chg="add mod">
          <ac:chgData name="LEMAIRE Jeromine" userId="93eab4cf-5168-413f-afa0-62967650a65d" providerId="ADAL" clId="{F126D365-4BAB-42C0-AD72-133D2D575D26}" dt="2026-06-18T13:39:10.895" v="4194" actId="207"/>
          <ac:spMkLst>
            <pc:docMk/>
            <pc:sldMk cId="456733201" sldId="575"/>
            <ac:spMk id="3" creationId="{C9CB03D4-4F50-45BE-877A-83237C22EE0B}"/>
          </ac:spMkLst>
        </pc:spChg>
        <pc:spChg chg="del">
          <ac:chgData name="LEMAIRE Jeromine" userId="93eab4cf-5168-413f-afa0-62967650a65d" providerId="ADAL" clId="{F126D365-4BAB-42C0-AD72-133D2D575D26}" dt="2026-06-18T13:50:38.325" v="4287" actId="478"/>
          <ac:spMkLst>
            <pc:docMk/>
            <pc:sldMk cId="456733201" sldId="575"/>
            <ac:spMk id="4" creationId="{15E0629E-A306-A32A-CECF-0044D4BCA07A}"/>
          </ac:spMkLst>
        </pc:spChg>
        <pc:spChg chg="mod">
          <ac:chgData name="LEMAIRE Jeromine" userId="93eab4cf-5168-413f-afa0-62967650a65d" providerId="ADAL" clId="{F126D365-4BAB-42C0-AD72-133D2D575D26}" dt="2026-06-18T13:27:30.848" v="3702" actId="20577"/>
          <ac:spMkLst>
            <pc:docMk/>
            <pc:sldMk cId="456733201" sldId="575"/>
            <ac:spMk id="7" creationId="{24AAAB4B-2733-2F9B-A76A-F528EAF9D35D}"/>
          </ac:spMkLst>
        </pc:spChg>
        <pc:spChg chg="add mod">
          <ac:chgData name="LEMAIRE Jeromine" userId="93eab4cf-5168-413f-afa0-62967650a65d" providerId="ADAL" clId="{F126D365-4BAB-42C0-AD72-133D2D575D26}" dt="2026-06-18T13:39:10.895" v="4194" actId="207"/>
          <ac:spMkLst>
            <pc:docMk/>
            <pc:sldMk cId="456733201" sldId="575"/>
            <ac:spMk id="8" creationId="{BDF790E3-A343-F8FF-2DF3-F5361619965F}"/>
          </ac:spMkLst>
        </pc:spChg>
        <pc:spChg chg="mod">
          <ac:chgData name="LEMAIRE Jeromine" userId="93eab4cf-5168-413f-afa0-62967650a65d" providerId="ADAL" clId="{F126D365-4BAB-42C0-AD72-133D2D575D26}" dt="2026-06-18T13:49:04.509" v="4271" actId="20577"/>
          <ac:spMkLst>
            <pc:docMk/>
            <pc:sldMk cId="456733201" sldId="575"/>
            <ac:spMk id="9" creationId="{4FC169DD-2674-B286-1177-CCB7ABD95893}"/>
          </ac:spMkLst>
        </pc:spChg>
        <pc:spChg chg="add mod">
          <ac:chgData name="LEMAIRE Jeromine" userId="93eab4cf-5168-413f-afa0-62967650a65d" providerId="ADAL" clId="{F126D365-4BAB-42C0-AD72-133D2D575D26}" dt="2026-06-18T13:39:39.690" v="4202" actId="1035"/>
          <ac:spMkLst>
            <pc:docMk/>
            <pc:sldMk cId="456733201" sldId="575"/>
            <ac:spMk id="10" creationId="{7591011D-06E7-12C7-FF25-588DD6DCA3F2}"/>
          </ac:spMkLst>
        </pc:spChg>
        <pc:spChg chg="add mod">
          <ac:chgData name="LEMAIRE Jeromine" userId="93eab4cf-5168-413f-afa0-62967650a65d" providerId="ADAL" clId="{F126D365-4BAB-42C0-AD72-133D2D575D26}" dt="2026-06-18T13:39:39.690" v="4202" actId="1035"/>
          <ac:spMkLst>
            <pc:docMk/>
            <pc:sldMk cId="456733201" sldId="575"/>
            <ac:spMk id="11" creationId="{0CBC7003-D45F-B21A-46A0-A79C27086043}"/>
          </ac:spMkLst>
        </pc:spChg>
        <pc:spChg chg="add mod">
          <ac:chgData name="LEMAIRE Jeromine" userId="93eab4cf-5168-413f-afa0-62967650a65d" providerId="ADAL" clId="{F126D365-4BAB-42C0-AD72-133D2D575D26}" dt="2026-06-18T13:50:39.065" v="4288"/>
          <ac:spMkLst>
            <pc:docMk/>
            <pc:sldMk cId="456733201" sldId="575"/>
            <ac:spMk id="12" creationId="{8C9F204D-F403-D0E4-F959-E053151A305F}"/>
          </ac:spMkLst>
        </pc:spChg>
      </pc:sldChg>
      <pc:sldChg chg="addSp delSp modSp add mod ord">
        <pc:chgData name="LEMAIRE Jeromine" userId="93eab4cf-5168-413f-afa0-62967650a65d" providerId="ADAL" clId="{F126D365-4BAB-42C0-AD72-133D2D575D26}" dt="2026-06-18T13:50:45.720" v="4290"/>
        <pc:sldMkLst>
          <pc:docMk/>
          <pc:sldMk cId="494519691" sldId="576"/>
        </pc:sldMkLst>
        <pc:spChg chg="add mod">
          <ac:chgData name="LEMAIRE Jeromine" userId="93eab4cf-5168-413f-afa0-62967650a65d" providerId="ADAL" clId="{F126D365-4BAB-42C0-AD72-133D2D575D26}" dt="2026-06-18T13:50:45.720" v="4290"/>
          <ac:spMkLst>
            <pc:docMk/>
            <pc:sldMk cId="494519691" sldId="576"/>
            <ac:spMk id="2" creationId="{907F5E6B-1DB4-E662-730B-AA1101287FC9}"/>
          </ac:spMkLst>
        </pc:spChg>
        <pc:spChg chg="del">
          <ac:chgData name="LEMAIRE Jeromine" userId="93eab4cf-5168-413f-afa0-62967650a65d" providerId="ADAL" clId="{F126D365-4BAB-42C0-AD72-133D2D575D26}" dt="2026-06-18T13:50:45.263" v="4289" actId="478"/>
          <ac:spMkLst>
            <pc:docMk/>
            <pc:sldMk cId="494519691" sldId="576"/>
            <ac:spMk id="4" creationId="{400E1CC7-1282-A3CE-3B36-4EBEC889FF28}"/>
          </ac:spMkLst>
        </pc:spChg>
        <pc:spChg chg="mod">
          <ac:chgData name="LEMAIRE Jeromine" userId="93eab4cf-5168-413f-afa0-62967650a65d" providerId="ADAL" clId="{F126D365-4BAB-42C0-AD72-133D2D575D26}" dt="2026-06-18T13:48:16.211" v="4258" actId="20577"/>
          <ac:spMkLst>
            <pc:docMk/>
            <pc:sldMk cId="494519691" sldId="576"/>
            <ac:spMk id="7" creationId="{45196615-6C72-8ACF-6E68-B0E3D153B626}"/>
          </ac:spMkLst>
        </pc:spChg>
        <pc:spChg chg="mod">
          <ac:chgData name="LEMAIRE Jeromine" userId="93eab4cf-5168-413f-afa0-62967650a65d" providerId="ADAL" clId="{F126D365-4BAB-42C0-AD72-133D2D575D26}" dt="2026-06-18T13:25:52.188" v="3559" actId="1036"/>
          <ac:spMkLst>
            <pc:docMk/>
            <pc:sldMk cId="494519691" sldId="576"/>
            <ac:spMk id="9" creationId="{45938C2C-D2FC-1E45-55D1-62EBFD6E7AD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549BF90-0283-45D5-867E-C7F7BC55611D}" type="datetimeFigureOut">
              <a:rPr lang="fr-FR"/>
              <a:pPr>
                <a:defRPr/>
              </a:pPr>
              <a:t>18/06/2026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49C6689-4605-4DEF-B607-963FF1304C1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A4DE9F55-B9B5-46AC-ADFB-1BBE3379B6EB}" type="datetimeFigureOut">
              <a:rPr lang="fr-FR"/>
              <a:pPr>
                <a:defRPr/>
              </a:pPr>
              <a:t>18/06/2026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Cliquez pour modifier les styles du texte du masque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A79AC1A2-3C27-4D40-B29C-F0F24313FE8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altLang="fr-FR"/>
          </a:p>
        </p:txBody>
      </p:sp>
      <p:sp>
        <p:nvSpPr>
          <p:cNvPr id="2662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FF2325-A6F8-4DAB-9A91-A52C3D7C6FBC}" type="slidenum">
              <a:rPr lang="fr-FR" altLang="fr-FR">
                <a:latin typeface="Calibri" panose="020F050202020403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fr-FR" altLang="fr-FR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3851" y="1248679"/>
            <a:ext cx="8424614" cy="242951"/>
          </a:xfrm>
        </p:spPr>
        <p:txBody>
          <a:bodyPr/>
          <a:lstStyle>
            <a:lvl1pPr marL="9525" indent="85725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323850" y="1707654"/>
            <a:ext cx="8424334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8AF78-07FA-4E30-83AA-E05D9C8BE3F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6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16"/>
          </p:nvPr>
        </p:nvSpPr>
        <p:spPr bwMode="gray">
          <a:xfrm>
            <a:off x="323850" y="4797425"/>
            <a:ext cx="1169988" cy="346075"/>
          </a:xfrm>
        </p:spPr>
        <p:txBody>
          <a:bodyPr lIns="0" tIns="0" rIns="0" bIns="0" anchorCtr="0">
            <a:noAutofit/>
          </a:bodyPr>
          <a:lstStyle>
            <a:lvl1pPr algn="l">
              <a:defRPr sz="750" b="1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 algn="r">
              <a:defRPr sz="750" b="1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4206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96D44-6637-4C6D-9310-7FB78115A97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A4F821F-09F0-4A52-81E6-9B43C05EF421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 marL="2026442" marR="0" lvl="3" fontAlgn="auto" hangingPunct="0">
              <a:lnSpc>
                <a:spcPct val="100000"/>
              </a:lnSpc>
              <a:spcAft>
                <a:spcPts val="0"/>
              </a:spcAft>
              <a:buSzPct val="100000"/>
              <a:buChar char="–"/>
              <a:tabLst/>
              <a:defRPr lang="fr-FR" sz="1500" b="0" i="0" u="none" strike="noStrike" kern="0" cap="none" spc="0" baseline="0">
                <a:solidFill>
                  <a:srgbClr val="000000"/>
                </a:solidFill>
                <a:uFillTx/>
                <a:latin typeface="Times New Roman"/>
              </a:defRPr>
            </a:lvl4pPr>
            <a:lvl5pPr marL="2340765" marR="0" lvl="4" fontAlgn="auto" hangingPunct="0">
              <a:lnSpc>
                <a:spcPct val="100000"/>
              </a:lnSpc>
              <a:spcAft>
                <a:spcPts val="0"/>
              </a:spcAft>
              <a:buSzPct val="100000"/>
              <a:buChar char="»"/>
              <a:tabLst/>
              <a:defRPr lang="fr-FR" sz="1500" b="0" i="0" u="none" strike="noStrike" kern="0" cap="none" spc="0" baseline="0">
                <a:solidFill>
                  <a:srgbClr val="000000"/>
                </a:solidFill>
                <a:uFillTx/>
                <a:latin typeface="Times New Roman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194143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F6689F-6F95-4521-8C8D-12FF03CD6C0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1" y="204786"/>
            <a:ext cx="3008311" cy="871535"/>
          </a:xfrm>
        </p:spPr>
        <p:txBody>
          <a:bodyPr anchor="b"/>
          <a:lstStyle>
            <a:lvl1pPr>
              <a:buSzPts val="598"/>
              <a:defRPr sz="1500"/>
            </a:lvl1pPr>
          </a:lstStyle>
          <a:p>
            <a:pPr lvl="0"/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AB62D4-585D-40D5-B6B8-47A3BB5E9CE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575047" y="204786"/>
            <a:ext cx="5111752" cy="4389833"/>
          </a:xfrm>
        </p:spPr>
        <p:txBody>
          <a:bodyPr/>
          <a:lstStyle>
            <a:lvl1pPr>
              <a:spcBef>
                <a:spcPts val="600"/>
              </a:spcBef>
              <a:buSzPts val="1760"/>
              <a:defRPr sz="2400"/>
            </a:lvl1pPr>
            <a:lvl2pPr>
              <a:spcBef>
                <a:spcPts val="525"/>
              </a:spcBef>
              <a:defRPr sz="2100"/>
            </a:lvl2pPr>
            <a:lvl3pPr>
              <a:spcBef>
                <a:spcPts val="450"/>
              </a:spcBef>
              <a:defRPr sz="1800"/>
            </a:lvl3pPr>
            <a:lvl4pPr marL="2026442" marR="0" lvl="3" fontAlgn="auto" hangingPunct="0">
              <a:lnSpc>
                <a:spcPct val="100000"/>
              </a:lnSpc>
              <a:spcAft>
                <a:spcPts val="0"/>
              </a:spcAft>
              <a:buSzPct val="100000"/>
              <a:buChar char="–"/>
              <a:tabLst/>
              <a:defRPr lang="fr-FR" sz="1500" b="0" i="0" u="none" strike="noStrike" kern="0" cap="none" spc="0" baseline="0">
                <a:solidFill>
                  <a:srgbClr val="000000"/>
                </a:solidFill>
                <a:uFillTx/>
                <a:latin typeface="Times New Roman"/>
              </a:defRPr>
            </a:lvl4pPr>
            <a:lvl5pPr marL="2340765" marR="0" lvl="4" fontAlgn="auto" hangingPunct="0">
              <a:lnSpc>
                <a:spcPct val="100000"/>
              </a:lnSpc>
              <a:spcAft>
                <a:spcPts val="0"/>
              </a:spcAft>
              <a:buSzPct val="100000"/>
              <a:buChar char="»"/>
              <a:tabLst/>
              <a:defRPr lang="fr-FR" sz="1500" b="0" i="0" u="none" strike="noStrike" kern="0" cap="none" spc="0" baseline="0">
                <a:solidFill>
                  <a:srgbClr val="000000"/>
                </a:solidFill>
                <a:uFillTx/>
                <a:latin typeface="Times New Roman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0E3499D-DDA2-4AB0-9CEF-44898D3E7EC4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457201" y="1076321"/>
            <a:ext cx="3008311" cy="3518298"/>
          </a:xfrm>
        </p:spPr>
        <p:txBody>
          <a:bodyPr/>
          <a:lstStyle>
            <a:lvl1pPr marL="0" indent="0">
              <a:spcBef>
                <a:spcPts val="225"/>
              </a:spcBef>
              <a:buNone/>
              <a:defRPr sz="1050"/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529002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805D7E-70FB-459C-8348-A3ABEAF5593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04797" y="165497"/>
            <a:ext cx="8153403" cy="8572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Modifiez le style du titre</a:t>
            </a:r>
          </a:p>
        </p:txBody>
      </p:sp>
      <p:sp>
        <p:nvSpPr>
          <p:cNvPr id="3" name="Espace réservé du tableau 2">
            <a:extLst>
              <a:ext uri="{FF2B5EF4-FFF2-40B4-BE49-F238E27FC236}">
                <a16:creationId xmlns:a16="http://schemas.microsoft.com/office/drawing/2014/main" id="{9445B96E-8A78-49A1-817B-D07C5F68F51E}"/>
              </a:ext>
            </a:extLst>
          </p:cNvPr>
          <p:cNvSpPr txBox="1">
            <a:spLocks noGrp="1"/>
          </p:cNvSpPr>
          <p:nvPr>
            <p:ph type="tbl" idx="1"/>
          </p:nvPr>
        </p:nvSpPr>
        <p:spPr/>
        <p:txBody>
          <a:bodyPr rtlCol="0">
            <a:noAutofit/>
          </a:bodyPr>
          <a:lstStyle>
            <a:lvl1pPr>
              <a:defRPr/>
            </a:lvl1pPr>
          </a:lstStyle>
          <a:p>
            <a:pPr lvl="0"/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2465235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14915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1672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9302564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 INS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1" y="1369219"/>
            <a:ext cx="7829549" cy="3157061"/>
          </a:xfrm>
          <a:prstGeom prst="rect">
            <a:avLst/>
          </a:prstGeom>
        </p:spPr>
        <p:txBody>
          <a:bodyPr lIns="0" numCol="1"/>
          <a:lstStyle>
            <a:lvl1pPr marL="0" indent="0">
              <a:buFontTx/>
              <a:buNone/>
              <a:defRPr sz="900" b="1" i="0">
                <a:ln>
                  <a:noFill/>
                </a:ln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 sz="825" b="1">
                <a:ln>
                  <a:noFill/>
                </a:ln>
                <a:solidFill>
                  <a:schemeClr val="accent2"/>
                </a:solidFill>
              </a:defRPr>
            </a:lvl2pPr>
            <a:lvl3pPr marL="685800" indent="0">
              <a:buFontTx/>
              <a:buNone/>
              <a:defRPr sz="825" b="1">
                <a:ln>
                  <a:noFill/>
                </a:ln>
                <a:solidFill>
                  <a:schemeClr val="tx2"/>
                </a:solidFill>
              </a:defRPr>
            </a:lvl3pPr>
            <a:lvl4pPr marL="1028700" indent="0">
              <a:buFontTx/>
              <a:buNone/>
              <a:defRPr sz="825">
                <a:ln>
                  <a:noFill/>
                </a:ln>
              </a:defRPr>
            </a:lvl4pPr>
            <a:lvl5pPr marL="1371600" marR="0" indent="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825" b="0" smtClean="0">
                <a:effectLst/>
              </a:defRPr>
            </a:lvl5pPr>
          </a:lstStyle>
          <a:p>
            <a:pPr lvl="0"/>
            <a:r>
              <a:rPr lang="fr-FR" dirty="0"/>
              <a:t> 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Texte courant</a:t>
            </a:r>
            <a:endParaRPr lang="en-US" dirty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2BDDC67-E58A-9744-BB91-0DDD38D0B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11414" y="4656651"/>
            <a:ext cx="1946787" cy="196058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fld id="{838A04C7-4C02-7441-8D77-33B2EC437AD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BEF0CA52-4639-2E46-858C-50C430422F5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28650" y="1047750"/>
            <a:ext cx="1079439" cy="138499"/>
          </a:xfrm>
          <a:prstGeom prst="rect">
            <a:avLst/>
          </a:prstGeom>
          <a:blipFill dpi="0"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0"/>
          </a:sp3d>
        </p:spPr>
        <p:txBody>
          <a:bodyPr wrap="none" lIns="90000" rIns="90000">
            <a:spAutoFit/>
          </a:bodyPr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TITRE BARETTE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107FF5D-5F88-A042-816F-664161EB0F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1" y="273846"/>
            <a:ext cx="1384505" cy="50418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5275" y="284569"/>
            <a:ext cx="1592924" cy="49346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6296560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082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/>
          <p:cNvSpPr>
            <a:spLocks noGrp="1"/>
          </p:cNvSpPr>
          <p:nvPr>
            <p:ph type="body" sz="quarter" idx="13"/>
          </p:nvPr>
        </p:nvSpPr>
        <p:spPr bwMode="gray">
          <a:xfrm>
            <a:off x="323528" y="1563638"/>
            <a:ext cx="2520000" cy="288032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/>
          </p:nvPr>
        </p:nvSpPr>
        <p:spPr bwMode="gray">
          <a:xfrm>
            <a:off x="3312000" y="1563638"/>
            <a:ext cx="2520000" cy="2860762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/>
          </p:nvPr>
        </p:nvSpPr>
        <p:spPr bwMode="gray">
          <a:xfrm>
            <a:off x="6263999" y="1563638"/>
            <a:ext cx="2520000" cy="2860762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682801"/>
            <a:ext cx="8424863" cy="539991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21085-B2D4-4D30-89E7-E238A416281E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17"/>
          </p:nvPr>
        </p:nvSpPr>
        <p:spPr bwMode="gray">
          <a:xfrm>
            <a:off x="323850" y="4797425"/>
            <a:ext cx="1209675" cy="346075"/>
          </a:xfrm>
        </p:spPr>
        <p:txBody>
          <a:bodyPr lIns="0" tIns="0" rIns="0" bIns="0" anchorCtr="0">
            <a:noAutofit/>
          </a:bodyPr>
          <a:lstStyle>
            <a:lvl1pPr algn="l">
              <a:defRPr sz="750" b="1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 algn="r">
              <a:defRPr sz="750" b="1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90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 bwMode="gray">
          <a:xfrm>
            <a:off x="323851" y="1248679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682801"/>
            <a:ext cx="8424863" cy="539991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323528" y="1707654"/>
            <a:ext cx="2556471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3275856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 bwMode="gray">
          <a:xfrm>
            <a:off x="6228184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Espace réservé du numéro de diapositive 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4D46F-3DB4-4752-9A08-AE68BB1DB6F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8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0"/>
          </p:nvPr>
        </p:nvSpPr>
        <p:spPr bwMode="gray">
          <a:xfrm>
            <a:off x="323850" y="4797425"/>
            <a:ext cx="1209675" cy="346075"/>
          </a:xfrm>
        </p:spPr>
        <p:txBody>
          <a:bodyPr lIns="0" tIns="0" rIns="0" bIns="0" anchorCtr="0">
            <a:noAutofit/>
          </a:bodyPr>
          <a:lstStyle>
            <a:lvl1pPr algn="l">
              <a:defRPr sz="750" b="1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 algn="r">
              <a:defRPr sz="750" b="1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14982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1"/>
          <p:cNvSpPr>
            <a:spLocks noGrp="1"/>
          </p:cNvSpPr>
          <p:nvPr>
            <p:ph type="body" sz="quarter" idx="14"/>
          </p:nvPr>
        </p:nvSpPr>
        <p:spPr bwMode="gray">
          <a:xfrm>
            <a:off x="323528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3851" y="1248679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682801"/>
            <a:ext cx="8424863" cy="539991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131840" y="1707654"/>
            <a:ext cx="5616624" cy="2880320"/>
          </a:xfrm>
        </p:spPr>
        <p:txBody>
          <a:bodyPr rtlCol="0">
            <a:noAutofit/>
          </a:bodyPr>
          <a:lstStyle/>
          <a:p>
            <a:pPr lvl="0"/>
            <a:r>
              <a:rPr lang="fr-FR" noProof="0"/>
              <a:t>Cliquez sur l'icône pour ajouter une image</a:t>
            </a:r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BCF78-CA63-4405-A9DE-15003250B29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17"/>
          </p:nvPr>
        </p:nvSpPr>
        <p:spPr bwMode="gray">
          <a:xfrm>
            <a:off x="323850" y="4797425"/>
            <a:ext cx="1209675" cy="346075"/>
          </a:xfrm>
        </p:spPr>
        <p:txBody>
          <a:bodyPr lIns="0" tIns="0" rIns="0" bIns="0" anchorCtr="0">
            <a:noAutofit/>
          </a:bodyPr>
          <a:lstStyle>
            <a:lvl1pPr algn="l">
              <a:defRPr sz="750" b="1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 algn="r">
              <a:defRPr sz="750" b="1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4185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1"/>
          <p:cNvSpPr>
            <a:spLocks noGrp="1"/>
          </p:cNvSpPr>
          <p:nvPr>
            <p:ph type="body" sz="quarter" idx="14"/>
          </p:nvPr>
        </p:nvSpPr>
        <p:spPr bwMode="gray">
          <a:xfrm>
            <a:off x="6228184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3851" y="1248679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682801"/>
            <a:ext cx="8424863" cy="539991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323528" y="1707654"/>
            <a:ext cx="5761038" cy="2879725"/>
          </a:xfrm>
        </p:spPr>
        <p:txBody>
          <a:bodyPr rtlCol="0">
            <a:noAutofit/>
          </a:bodyPr>
          <a:lstStyle/>
          <a:p>
            <a:pPr lvl="0"/>
            <a:r>
              <a:rPr lang="fr-FR" noProof="0"/>
              <a:t>Cliquez sur l'icône pour ajouter un graphique</a:t>
            </a:r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97686-B357-4F60-8A03-C02113014025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17"/>
          </p:nvPr>
        </p:nvSpPr>
        <p:spPr bwMode="gray">
          <a:xfrm>
            <a:off x="323850" y="4797425"/>
            <a:ext cx="1209675" cy="346075"/>
          </a:xfrm>
        </p:spPr>
        <p:txBody>
          <a:bodyPr lIns="0" tIns="0" rIns="0" bIns="0" anchorCtr="0">
            <a:noAutofit/>
          </a:bodyPr>
          <a:lstStyle>
            <a:lvl1pPr algn="l">
              <a:defRPr sz="750" b="1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 algn="r">
              <a:defRPr sz="750" b="1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8109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52413" y="252413"/>
            <a:ext cx="143986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Connecteur droit 3"/>
          <p:cNvCxnSpPr>
            <a:cxnSpLocks/>
          </p:cNvCxnSpPr>
          <p:nvPr/>
        </p:nvCxnSpPr>
        <p:spPr bwMode="gray">
          <a:xfrm>
            <a:off x="323850" y="4784725"/>
            <a:ext cx="8424863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057400" y="347663"/>
            <a:ext cx="2009775" cy="115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 bwMode="gray">
          <a:xfrm>
            <a:off x="323850" y="2139702"/>
            <a:ext cx="8424000" cy="2293224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92075" indent="0">
              <a:spcBef>
                <a:spcPts val="500"/>
              </a:spcBef>
              <a:spcAft>
                <a:spcPts val="0"/>
              </a:spcAft>
              <a:buNone/>
              <a:tabLst/>
              <a:defRPr sz="1850"/>
            </a:lvl2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6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14"/>
          </p:nvPr>
        </p:nvSpPr>
        <p:spPr bwMode="gray">
          <a:xfrm>
            <a:off x="323850" y="4797425"/>
            <a:ext cx="1209675" cy="346075"/>
          </a:xfrm>
        </p:spPr>
        <p:txBody>
          <a:bodyPr lIns="0" tIns="0" rIns="0" bIns="0" anchorCtr="0">
            <a:noAutofit/>
          </a:bodyPr>
          <a:lstStyle>
            <a:lvl1pPr algn="l">
              <a:defRPr sz="750" b="1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r">
              <a:defRPr sz="750" b="1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68E6387-1001-4B6E-B189-062505D3ABE2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4D728EC0-9FC5-AB4E-B907-86A468EF1E2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067175" y="195263"/>
            <a:ext cx="4681538" cy="360362"/>
          </a:xfrm>
        </p:spPr>
        <p:txBody>
          <a:bodyPr/>
          <a:lstStyle>
            <a:lvl1pPr algn="r">
              <a:defRPr sz="750" b="1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55201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/>
          </p:nvPr>
        </p:nvSpPr>
        <p:spPr bwMode="gray">
          <a:xfrm rot="10800000">
            <a:off x="0" y="738000"/>
            <a:ext cx="9144000" cy="4443958"/>
          </a:xfrm>
          <a:prstGeom prst="round1Rect">
            <a:avLst/>
          </a:prstGeom>
          <a:solidFill>
            <a:schemeClr val="tx2"/>
          </a:solidFill>
        </p:spPr>
        <p:txBody>
          <a:bodyPr tIns="1080000" rtlCol="0" anchor="ctr">
            <a:noAutofit/>
          </a:bodyPr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/>
              <a:t>Cliquez sur l'icône pour ajouter une image</a:t>
            </a:r>
            <a:endParaRPr lang="fr-FR" noProof="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14"/>
          </p:nvPr>
        </p:nvSpPr>
        <p:spPr bwMode="gray">
          <a:xfrm>
            <a:off x="363538" y="4797425"/>
            <a:ext cx="1169987" cy="346075"/>
          </a:xfrm>
        </p:spPr>
        <p:txBody>
          <a:bodyPr lIns="0" tIns="0" rIns="0" bIns="0" anchorCtr="0">
            <a:noAutofit/>
          </a:bodyPr>
          <a:lstStyle>
            <a:lvl1pPr algn="l">
              <a:defRPr sz="750" b="1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r">
              <a:defRPr sz="750" b="1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1D24351-4025-4B52-89A4-59649CC4D86E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algn="r">
              <a:defRPr sz="750" b="1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8834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227763" y="538163"/>
            <a:ext cx="2195512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39750" y="360363"/>
            <a:ext cx="2700338" cy="270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4964113"/>
            <a:ext cx="179388" cy="179387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 cap="none" smtClean="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0" y="4964113"/>
            <a:ext cx="179388" cy="179387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 smtClean="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fld id="{6AD7EF24-9C82-43AC-A0EF-13993CE7188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863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ème d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227763" y="538163"/>
            <a:ext cx="2195512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39750" y="360363"/>
            <a:ext cx="2700338" cy="270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4964113"/>
            <a:ext cx="179388" cy="179387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 cap="none" smtClean="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720725" y="4371975"/>
            <a:ext cx="3238500" cy="447675"/>
          </a:xfrm>
        </p:spPr>
        <p:txBody>
          <a:bodyPr/>
          <a:lstStyle>
            <a:lvl1pPr algn="l">
              <a:defRPr sz="1150" smtClean="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0" y="4964113"/>
            <a:ext cx="179388" cy="179387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 smtClean="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fld id="{A050159D-F7F9-411D-93CD-9E88B4FFF29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5110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850" y="1708150"/>
            <a:ext cx="8424863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Texte de niveau 1</a:t>
            </a:r>
          </a:p>
          <a:p>
            <a:pPr lvl="1"/>
            <a:r>
              <a:rPr lang="fr-FR" altLang="fr-FR"/>
              <a:t>Texte de niveau 2</a:t>
            </a:r>
          </a:p>
          <a:p>
            <a:pPr lvl="2"/>
            <a:r>
              <a:rPr lang="fr-FR" altLang="fr-FR"/>
              <a:t>Texte de niveau 3</a:t>
            </a:r>
          </a:p>
          <a:p>
            <a:pPr lvl="3"/>
            <a:r>
              <a:rPr lang="fr-FR" altLang="fr-FR"/>
              <a:t>Texte de niveau 4</a:t>
            </a:r>
          </a:p>
          <a:p>
            <a:pPr lvl="4"/>
            <a:r>
              <a:rPr lang="fr-FR" altLang="fr-FR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2868613" y="195263"/>
            <a:ext cx="5880100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750" b="1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7399338" y="4783138"/>
            <a:ext cx="1349375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750" b="1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6F795611-E9AF-4CE6-A6EB-3C988873382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323850" y="4784725"/>
            <a:ext cx="8424863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Espace réservé du titre 11"/>
          <p:cNvSpPr>
            <a:spLocks noGrp="1"/>
          </p:cNvSpPr>
          <p:nvPr>
            <p:ph type="title"/>
          </p:nvPr>
        </p:nvSpPr>
        <p:spPr bwMode="auto">
          <a:xfrm>
            <a:off x="323850" y="682625"/>
            <a:ext cx="842486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5913" y="4783138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750" b="1" cap="all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fr-FR" dirty="0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/>
        </p:nvCxnSpPr>
        <p:spPr bwMode="gray">
          <a:xfrm>
            <a:off x="360363" y="4784725"/>
            <a:ext cx="8423275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Image 1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173163" y="185738"/>
            <a:ext cx="60642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Image 1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87338" y="107950"/>
            <a:ext cx="5413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9" r:id="rId11"/>
    <p:sldLayoutId id="2147483860" r:id="rId12"/>
    <p:sldLayoutId id="2147483861" r:id="rId13"/>
    <p:sldLayoutId id="2147483862" r:id="rId14"/>
    <p:sldLayoutId id="2147483863" r:id="rId15"/>
    <p:sldLayoutId id="2147483864" r:id="rId16"/>
    <p:sldLayoutId id="2147483865" r:id="rId17"/>
  </p:sldLayoutIdLst>
  <p:hf hdr="0"/>
  <p:txStyles>
    <p:titleStyle>
      <a:lvl1pPr marL="14288" algn="l" rtl="0" fontAlgn="base">
        <a:lnSpc>
          <a:spcPct val="90000"/>
        </a:lnSpc>
        <a:spcBef>
          <a:spcPct val="0"/>
        </a:spcBef>
        <a:spcAft>
          <a:spcPct val="0"/>
        </a:spcAft>
        <a:defRPr sz="2500" b="1" kern="1200">
          <a:solidFill>
            <a:schemeClr val="tx1"/>
          </a:solidFill>
          <a:latin typeface="+mj-lt"/>
          <a:ea typeface="+mj-ea"/>
          <a:cs typeface="+mj-cs"/>
        </a:defRPr>
      </a:lvl1pPr>
      <a:lvl2pPr marL="14288" algn="l" rtl="0" fontAlgn="base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" panose="020B0604020202020204" pitchFamily="34" charset="0"/>
        </a:defRPr>
      </a:lvl2pPr>
      <a:lvl3pPr marL="14288" algn="l" rtl="0" fontAlgn="base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" panose="020B0604020202020204" pitchFamily="34" charset="0"/>
        </a:defRPr>
      </a:lvl3pPr>
      <a:lvl4pPr marL="14288" algn="l" rtl="0" fontAlgn="base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" panose="020B0604020202020204" pitchFamily="34" charset="0"/>
        </a:defRPr>
      </a:lvl4pPr>
      <a:lvl5pPr marL="14288" algn="l" rtl="0" fontAlgn="base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" panose="020B0604020202020204" pitchFamily="34" charset="0"/>
        </a:defRPr>
      </a:lvl5pPr>
      <a:lvl6pPr marL="471488" algn="l" rtl="0" fontAlgn="base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" panose="020B0604020202020204" pitchFamily="34" charset="0"/>
        </a:defRPr>
      </a:lvl6pPr>
      <a:lvl7pPr marL="928688" algn="l" rtl="0" fontAlgn="base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" panose="020B0604020202020204" pitchFamily="34" charset="0"/>
        </a:defRPr>
      </a:lvl7pPr>
      <a:lvl8pPr marL="1385888" algn="l" rtl="0" fontAlgn="base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" panose="020B0604020202020204" pitchFamily="34" charset="0"/>
        </a:defRPr>
      </a:lvl8pPr>
      <a:lvl9pPr marL="1843088" algn="l" rtl="0" fontAlgn="base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92075" algn="l" rtl="0" fontAlgn="base">
        <a:spcBef>
          <a:spcPct val="0"/>
        </a:spcBef>
        <a:spcAft>
          <a:spcPts val="500"/>
        </a:spcAft>
        <a:buFont typeface="Arial" panose="020B0604020202020204" pitchFamily="34" charset="0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0838" indent="-171450" algn="l" rtl="0" fontAlgn="base">
        <a:spcBef>
          <a:spcPts val="600"/>
        </a:spcBef>
        <a:spcAft>
          <a:spcPts val="600"/>
        </a:spcAft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30225" indent="-171450" algn="l" rtl="0" fontAlgn="base">
        <a:spcBef>
          <a:spcPts val="100"/>
        </a:spcBef>
        <a:spcAft>
          <a:spcPts val="100"/>
        </a:spcAft>
        <a:buSzPct val="100000"/>
        <a:buFont typeface="Wingdings" panose="05000000000000000000" pitchFamily="2" charset="2"/>
        <a:buChar char="§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11200" indent="-171450" algn="l" rtl="0" fontAlgn="base">
        <a:spcBef>
          <a:spcPts val="100"/>
        </a:spcBef>
        <a:spcAft>
          <a:spcPts val="100"/>
        </a:spcAft>
        <a:buSzPct val="100000"/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927100" indent="-171450" algn="l" rtl="0" fontAlgn="base">
        <a:spcBef>
          <a:spcPts val="100"/>
        </a:spcBef>
        <a:spcAft>
          <a:spcPts val="100"/>
        </a:spcAft>
        <a:buSzPct val="100000"/>
        <a:buFont typeface="Wingdings" panose="05000000000000000000" pitchFamily="2" charset="2"/>
        <a:buChar char="§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microsoft.com/office/2007/relationships/hdphoto" Target="../media/hdphoto5.wdp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7.wdp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 title="Fond diapo intervenan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"/>
            <a:ext cx="9144000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1835696" y="1481059"/>
            <a:ext cx="5740345" cy="1723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 eaLnBrk="1" hangingPunct="1"/>
            <a:r>
              <a:rPr lang="fr-FR" altLang="fr-FR" sz="2800" b="1" dirty="0">
                <a:solidFill>
                  <a:srgbClr val="2E6DC2"/>
                </a:solidFill>
              </a:rPr>
              <a:t>LA GESTION DE CRISE SANITAIRE:</a:t>
            </a:r>
          </a:p>
          <a:p>
            <a:pPr algn="r" eaLnBrk="1" hangingPunct="1"/>
            <a:r>
              <a:rPr lang="fr-FR" altLang="fr-FR" sz="2800" b="1" dirty="0">
                <a:solidFill>
                  <a:srgbClr val="2E6DC2"/>
                </a:solidFill>
              </a:rPr>
              <a:t> DE LA THEORIE AUX CAS PRATIQUES</a:t>
            </a:r>
          </a:p>
        </p:txBody>
      </p:sp>
      <p:sp>
        <p:nvSpPr>
          <p:cNvPr id="86" name="Google Shape;86;p1"/>
          <p:cNvSpPr txBox="1"/>
          <p:nvPr/>
        </p:nvSpPr>
        <p:spPr>
          <a:xfrm>
            <a:off x="2051720" y="3379443"/>
            <a:ext cx="3292071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 eaLnBrk="1" hangingPunct="1"/>
            <a:r>
              <a:rPr lang="fr-FR" altLang="fr-FR" sz="1200" b="1" dirty="0">
                <a:solidFill>
                  <a:srgbClr val="907BEF"/>
                </a:solidFill>
              </a:rPr>
              <a:t>Dr. Alexis ARDOIN</a:t>
            </a:r>
            <a:r>
              <a:rPr lang="fr-FR" altLang="fr-FR" sz="1200" dirty="0">
                <a:solidFill>
                  <a:srgbClr val="907BEF"/>
                </a:solidFill>
              </a:rPr>
              <a:t>, </a:t>
            </a:r>
            <a:r>
              <a:rPr lang="fr-FR" altLang="fr-FR" sz="1200" dirty="0"/>
              <a:t>Responsable département Défense et Sécurité à l’ARS IDF</a:t>
            </a:r>
          </a:p>
          <a:p>
            <a:pPr algn="r" eaLnBrk="1" hangingPunct="1"/>
            <a:endParaRPr lang="fr-FR" altLang="fr-FR" sz="1200" b="1" dirty="0"/>
          </a:p>
          <a:p>
            <a:pPr algn="r" eaLnBrk="1" hangingPunct="1"/>
            <a:r>
              <a:rPr lang="fr-FR" altLang="fr-FR" sz="1200" b="1" dirty="0">
                <a:solidFill>
                  <a:srgbClr val="907BEF"/>
                </a:solidFill>
              </a:rPr>
              <a:t>Mme. Jéromine LEMAIRE</a:t>
            </a:r>
            <a:r>
              <a:rPr lang="fr-FR" altLang="fr-FR" sz="1200" dirty="0"/>
              <a:t>, Experte crise et continuité – CNP Assurances Protection Sociale et ancienne Responsable adjointe département Défense et Sécurité à l’ARS IDF </a:t>
            </a:r>
          </a:p>
        </p:txBody>
      </p:sp>
      <p:pic>
        <p:nvPicPr>
          <p:cNvPr id="87" name="Google Shape;87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2587" y="220137"/>
            <a:ext cx="1625550" cy="1622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Espace réservé du texte 10"/>
          <p:cNvSpPr>
            <a:spLocks noGrp="1"/>
          </p:cNvSpPr>
          <p:nvPr>
            <p:ph type="body" sz="quarter" idx="18"/>
          </p:nvPr>
        </p:nvSpPr>
        <p:spPr>
          <a:xfrm>
            <a:off x="6100763" y="2043113"/>
            <a:ext cx="2722562" cy="2763837"/>
          </a:xfrm>
        </p:spPr>
        <p:txBody>
          <a:bodyPr/>
          <a:lstStyle/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Lutte contre l’habitat indigne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Santé des jeunes, santé mentale, santé urbaine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Méthodologie, innovation, participation des habitants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Nutrition, Prévention diabète, Sport Santé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IST / VIH / Hépatites, tuberculose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Périnatalité, Santé de la femme / Lutte contre les violences faites aux femme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Addictions / Tabac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Grande précarité, Personnes migrantes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endParaRPr lang="fr-FR" altLang="fr-FR"/>
          </a:p>
          <a:p>
            <a:endParaRPr lang="fr-FR" altLang="fr-FR"/>
          </a:p>
        </p:txBody>
      </p:sp>
      <p:sp>
        <p:nvSpPr>
          <p:cNvPr id="27651" name="Espace réservé du texte 10"/>
          <p:cNvSpPr>
            <a:spLocks noGrp="1"/>
          </p:cNvSpPr>
          <p:nvPr>
            <p:ph type="body" sz="quarter" idx="18"/>
          </p:nvPr>
        </p:nvSpPr>
        <p:spPr>
          <a:xfrm>
            <a:off x="3252788" y="2043113"/>
            <a:ext cx="2847975" cy="2763837"/>
          </a:xfrm>
        </p:spPr>
        <p:txBody>
          <a:bodyPr/>
          <a:lstStyle/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Stratégie nationale pour l’autisme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Accès aux soins adultes &amp; enfants handicapés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Offre personnes âgées (EHPAD)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Maintien à domicile des personnes âgées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Plan Alzheimer et aidants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Systèmes d’Information en santé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Appui à la Transformation des</a:t>
            </a:r>
            <a:br>
              <a:rPr lang="fr-FR" altLang="fr-FR"/>
            </a:br>
            <a:r>
              <a:rPr lang="fr-FR" altLang="fr-FR"/>
              <a:t>Organisations en Santé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Innovation organisationnelle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Traitement de l’information</a:t>
            </a:r>
          </a:p>
          <a:p>
            <a:pPr marL="296863" lvl="1">
              <a:spcBef>
                <a:spcPct val="0"/>
              </a:spcBef>
              <a:spcAft>
                <a:spcPct val="0"/>
              </a:spcAft>
            </a:pPr>
            <a:r>
              <a:rPr lang="fr-FR" altLang="fr-FR"/>
              <a:t>Santé Environnement (Qualité de l'air, bruit, Saturnisme, eaux de consommation)</a:t>
            </a:r>
          </a:p>
          <a:p>
            <a:endParaRPr lang="fr-FR" altLang="fr-FR"/>
          </a:p>
        </p:txBody>
      </p:sp>
      <p:sp>
        <p:nvSpPr>
          <p:cNvPr id="15" name="Rectangle 14"/>
          <p:cNvSpPr/>
          <p:nvPr/>
        </p:nvSpPr>
        <p:spPr>
          <a:xfrm>
            <a:off x="2987675" y="1423988"/>
            <a:ext cx="2592388" cy="279400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sp>
        <p:nvSpPr>
          <p:cNvPr id="16" name="Rectangle 15"/>
          <p:cNvSpPr/>
          <p:nvPr/>
        </p:nvSpPr>
        <p:spPr>
          <a:xfrm>
            <a:off x="6659563" y="1406525"/>
            <a:ext cx="1981200" cy="277813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sp>
        <p:nvSpPr>
          <p:cNvPr id="27654" name="Titre 1"/>
          <p:cNvSpPr>
            <a:spLocks noGrp="1"/>
          </p:cNvSpPr>
          <p:nvPr>
            <p:ph type="title"/>
          </p:nvPr>
        </p:nvSpPr>
        <p:spPr>
          <a:xfrm>
            <a:off x="323850" y="682625"/>
            <a:ext cx="8424863" cy="539750"/>
          </a:xfrm>
        </p:spPr>
        <p:txBody>
          <a:bodyPr/>
          <a:lstStyle/>
          <a:p>
            <a:r>
              <a:rPr lang="fr-FR" altLang="fr-FR"/>
              <a:t>Missions de l’ARS IDF</a:t>
            </a:r>
          </a:p>
        </p:txBody>
      </p:sp>
      <p:sp>
        <p:nvSpPr>
          <p:cNvPr id="27655" name="Espace réservé du texte 9"/>
          <p:cNvSpPr>
            <a:spLocks noGrp="1"/>
          </p:cNvSpPr>
          <p:nvPr>
            <p:ph type="body" sz="quarter" idx="17"/>
          </p:nvPr>
        </p:nvSpPr>
        <p:spPr>
          <a:xfrm>
            <a:off x="323850" y="1163638"/>
            <a:ext cx="8424863" cy="2879725"/>
          </a:xfrm>
        </p:spPr>
        <p:txBody>
          <a:bodyPr/>
          <a:lstStyle/>
          <a:p>
            <a:r>
              <a:rPr lang="fr-FR" altLang="fr-FR" b="1"/>
              <a:t>Missions régaliennes</a:t>
            </a:r>
          </a:p>
          <a:p>
            <a:r>
              <a:rPr lang="fr-FR" altLang="fr-FR" b="1">
                <a:solidFill>
                  <a:srgbClr val="FF0000"/>
                </a:solidFill>
              </a:rPr>
              <a:t> 1. Financement  		2. Veille et sécurité sanitaire 		3. Inspection contrôle</a:t>
            </a:r>
          </a:p>
          <a:p>
            <a:endParaRPr lang="fr-FR" altLang="fr-FR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4"/>
          </p:nvPr>
        </p:nvSpPr>
        <p:spPr>
          <a:xfrm>
            <a:off x="320675" y="1752600"/>
            <a:ext cx="2924175" cy="3252788"/>
          </a:xfrm>
        </p:spPr>
        <p:txBody>
          <a:bodyPr rtlCol="0">
            <a:noAutofit/>
          </a:bodyPr>
          <a:lstStyle/>
          <a:p>
            <a:pPr fontAlgn="auto">
              <a:spcBef>
                <a:spcPts val="0"/>
              </a:spcBef>
              <a:defRPr/>
            </a:pPr>
            <a:r>
              <a:rPr lang="fr-FR" b="1" dirty="0"/>
              <a:t>Missions étendues</a:t>
            </a:r>
          </a:p>
          <a:p>
            <a:pPr marL="297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Prévention de la radicalisation</a:t>
            </a:r>
          </a:p>
          <a:p>
            <a:pPr marL="297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Qualité Sécurité – Pharmacie Médicament Biologie </a:t>
            </a:r>
          </a:p>
          <a:p>
            <a:pPr marL="297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Réclamations, Évènements indésirables et Vigilances (</a:t>
            </a:r>
            <a:r>
              <a:rPr lang="fr-FR" sz="1050" i="1" dirty="0"/>
              <a:t>ex : ORPEA</a:t>
            </a:r>
            <a:r>
              <a:rPr lang="fr-FR" dirty="0"/>
              <a:t>)</a:t>
            </a:r>
          </a:p>
          <a:p>
            <a:pPr marL="297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Soins non programmés</a:t>
            </a:r>
          </a:p>
          <a:p>
            <a:pPr marL="297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Virage ambulatoire</a:t>
            </a:r>
          </a:p>
          <a:p>
            <a:pPr marL="297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Offre de soins de premier recours</a:t>
            </a:r>
          </a:p>
          <a:p>
            <a:pPr marL="297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Pilotage médico-économique</a:t>
            </a:r>
          </a:p>
          <a:p>
            <a:pPr marL="297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Plateaux </a:t>
            </a:r>
            <a:r>
              <a:rPr lang="fr-FR" dirty="0" err="1"/>
              <a:t>médico-techniques</a:t>
            </a:r>
            <a:endParaRPr lang="fr-FR" dirty="0"/>
          </a:p>
          <a:p>
            <a:pPr marL="297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Contractualisation et autorisations</a:t>
            </a:r>
          </a:p>
          <a:p>
            <a:pPr marL="297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Organisation des soins de ville</a:t>
            </a:r>
          </a:p>
          <a:p>
            <a:pPr marL="297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Ressources humaines en santé</a:t>
            </a:r>
          </a:p>
          <a:p>
            <a:pPr marL="297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Politique du médicament et des produits de santé</a:t>
            </a:r>
          </a:p>
          <a:p>
            <a:pPr fontAlgn="auto">
              <a:spcBef>
                <a:spcPts val="0"/>
              </a:spcBef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40DC42F8-BE40-40DC-86F8-A86973229579}" type="slidenum">
              <a:rPr lang="fr-FR"/>
              <a:pPr>
                <a:defRPr/>
              </a:pPr>
              <a:t>10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 Agence régionale de santé Île-de-France (ARS IDF)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4"/>
          </p:nvPr>
        </p:nvSpPr>
        <p:spPr>
          <a:xfrm>
            <a:off x="323850" y="1222375"/>
            <a:ext cx="3862388" cy="3365500"/>
          </a:xfrm>
        </p:spPr>
        <p:txBody>
          <a:bodyPr rtlCol="0">
            <a:noAutofit/>
          </a:bodyPr>
          <a:lstStyle/>
          <a:p>
            <a:pPr marL="349248" indent="-257175" algn="just" fontAlgn="auto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FR" altLang="fr-FR" dirty="0">
                <a:latin typeface="Arial (Corps)"/>
              </a:rPr>
              <a:t>Création des ARS le 1</a:t>
            </a:r>
            <a:r>
              <a:rPr lang="fr-FR" altLang="fr-FR" baseline="30000" dirty="0">
                <a:latin typeface="Arial (Corps)"/>
              </a:rPr>
              <a:t>er</a:t>
            </a:r>
            <a:r>
              <a:rPr lang="fr-FR" altLang="fr-FR" dirty="0">
                <a:latin typeface="Arial (Corps)"/>
              </a:rPr>
              <a:t> avril 2010 (clé de voûte de la nouvelle organisation prévue par la loi Hôpital, Patients, Santé et Territoires (HPST) du 21 juillet 2009)</a:t>
            </a:r>
          </a:p>
          <a:p>
            <a:pPr marL="349248" indent="-257175" algn="just" fontAlgn="auto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fr-FR" altLang="fr-FR" dirty="0">
              <a:latin typeface="Arial (Corps)"/>
            </a:endParaRPr>
          </a:p>
          <a:p>
            <a:pPr marL="349248" indent="-257175" algn="just" fontAlgn="auto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FR" altLang="fr-FR" dirty="0">
                <a:latin typeface="Arial (Corps)"/>
              </a:rPr>
              <a:t>Un choix stratégique : mettre en place une </a:t>
            </a:r>
            <a:r>
              <a:rPr lang="fr-FR" altLang="fr-FR" u="sng" dirty="0">
                <a:latin typeface="Arial (Corps)"/>
              </a:rPr>
              <a:t>autorité unique</a:t>
            </a:r>
            <a:r>
              <a:rPr lang="fr-FR" altLang="fr-FR" dirty="0">
                <a:latin typeface="Arial (Corps)"/>
              </a:rPr>
              <a:t> au niveau régional, chargée du pilotage du système de santé</a:t>
            </a:r>
          </a:p>
          <a:p>
            <a:pPr marL="220661" indent="-128588" algn="just" fontAlgn="auto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fr-FR" altLang="fr-FR" sz="675" dirty="0">
              <a:latin typeface="Arial (Corps)"/>
            </a:endParaRPr>
          </a:p>
          <a:p>
            <a:pPr marL="220661" indent="-128588" algn="just" fontAlgn="auto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fr-FR" altLang="fr-FR" sz="675" dirty="0">
              <a:latin typeface="Arial (Corps)"/>
            </a:endParaRPr>
          </a:p>
          <a:p>
            <a:pPr marL="349248" indent="-257175" algn="just" fontAlgn="auto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FR" altLang="fr-FR" dirty="0">
                <a:latin typeface="Arial (Corps)"/>
              </a:rPr>
              <a:t>Les ARS sont des établissements publics, autonomes moralement et financièrement, placés sous la tutelle du ministre des solidarités et de la santé</a:t>
            </a:r>
          </a:p>
          <a:p>
            <a:pPr fontAlgn="auto">
              <a:spcBef>
                <a:spcPts val="0"/>
              </a:spcBef>
              <a:defRPr/>
            </a:pPr>
            <a:endParaRPr lang="fr-FR" dirty="0">
              <a:latin typeface="Arial (Corps)"/>
            </a:endParaRPr>
          </a:p>
          <a:p>
            <a:pPr fontAlgn="auto">
              <a:spcBef>
                <a:spcPts val="0"/>
              </a:spcBef>
              <a:defRPr/>
            </a:pPr>
            <a:endParaRPr lang="fr-FR" dirty="0">
              <a:latin typeface="Arial (Corps)"/>
            </a:endParaRPr>
          </a:p>
          <a:p>
            <a:pPr fontAlgn="auto">
              <a:spcBef>
                <a:spcPts val="0"/>
              </a:spcBef>
              <a:defRPr/>
            </a:pPr>
            <a:endParaRPr lang="fr-FR" dirty="0">
              <a:latin typeface="Arial (Corps)"/>
            </a:endParaRPr>
          </a:p>
        </p:txBody>
      </p:sp>
      <p:sp>
        <p:nvSpPr>
          <p:cNvPr id="6" name="Espace réservé du texte 2"/>
          <p:cNvSpPr>
            <a:spLocks noGrp="1"/>
          </p:cNvSpPr>
          <p:nvPr>
            <p:ph type="body" sz="quarter" idx="14"/>
          </p:nvPr>
        </p:nvSpPr>
        <p:spPr>
          <a:xfrm>
            <a:off x="4437063" y="1222375"/>
            <a:ext cx="4425950" cy="3479800"/>
          </a:xfrm>
        </p:spPr>
        <p:txBody>
          <a:bodyPr rtlCol="0">
            <a:noAutofit/>
          </a:bodyPr>
          <a:lstStyle/>
          <a:p>
            <a:pPr fontAlgn="auto">
              <a:spcBef>
                <a:spcPts val="0"/>
              </a:spcBef>
              <a:defRPr/>
            </a:pPr>
            <a:r>
              <a:rPr lang="fr-FR" dirty="0">
                <a:latin typeface="Arial (Corps)"/>
              </a:rPr>
              <a:t>Tutelle de l’ensemble des ES, EMS, LABM, centres d’imagerie médicale, pharmacies, professionnelles de santé :</a:t>
            </a:r>
          </a:p>
          <a:p>
            <a:pPr marL="349248" indent="-257175" fontAlgn="auto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FR" sz="1350" dirty="0">
                <a:latin typeface="Arial (Corps)"/>
              </a:rPr>
              <a:t>~</a:t>
            </a:r>
            <a:r>
              <a:rPr lang="fr-FR" sz="1350" b="1" dirty="0">
                <a:latin typeface="Arial (Corps)"/>
              </a:rPr>
              <a:t>500</a:t>
            </a:r>
            <a:r>
              <a:rPr lang="fr-FR" sz="1350" dirty="0">
                <a:latin typeface="Arial (Corps)"/>
              </a:rPr>
              <a:t> établissements de santé</a:t>
            </a:r>
          </a:p>
          <a:p>
            <a:pPr marL="349248" indent="-257175" fontAlgn="auto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FR" sz="1350" dirty="0">
                <a:latin typeface="Arial (Corps)"/>
              </a:rPr>
              <a:t>~</a:t>
            </a:r>
            <a:r>
              <a:rPr lang="fr-FR" sz="1350" b="1" dirty="0">
                <a:latin typeface="Arial (Corps)"/>
              </a:rPr>
              <a:t>2500</a:t>
            </a:r>
            <a:r>
              <a:rPr lang="fr-FR" sz="1350" dirty="0">
                <a:latin typeface="Arial (Corps)"/>
              </a:rPr>
              <a:t> établissements médico-sociaux sous compétence ARS</a:t>
            </a:r>
          </a:p>
          <a:p>
            <a:pPr marL="349248" indent="-257175" fontAlgn="auto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FR" sz="1350" b="1" dirty="0">
                <a:latin typeface="Arial (Corps)"/>
              </a:rPr>
              <a:t>3,2 millions </a:t>
            </a:r>
            <a:r>
              <a:rPr lang="fr-FR" sz="1350" dirty="0">
                <a:latin typeface="Arial (Corps)"/>
              </a:rPr>
              <a:t>d’hospitalisations</a:t>
            </a:r>
          </a:p>
          <a:p>
            <a:pPr marL="349248" indent="-257175" fontAlgn="auto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FR" sz="1350" b="1" dirty="0">
                <a:latin typeface="Arial (Corps)"/>
              </a:rPr>
              <a:t>28 000 </a:t>
            </a:r>
            <a:r>
              <a:rPr lang="fr-FR" sz="1350" dirty="0">
                <a:latin typeface="Arial (Corps)"/>
              </a:rPr>
              <a:t>HAD</a:t>
            </a:r>
          </a:p>
          <a:p>
            <a:pPr fontAlgn="auto">
              <a:spcBef>
                <a:spcPts val="0"/>
              </a:spcBef>
              <a:defRPr/>
            </a:pPr>
            <a:endParaRPr lang="fr-FR" sz="825" dirty="0">
              <a:latin typeface="Arial (Corps)"/>
            </a:endParaRPr>
          </a:p>
          <a:p>
            <a:pPr fontAlgn="auto">
              <a:spcBef>
                <a:spcPts val="0"/>
              </a:spcBef>
              <a:defRPr/>
            </a:pPr>
            <a:r>
              <a:rPr lang="fr-FR" dirty="0">
                <a:latin typeface="Arial (Corps)"/>
              </a:rPr>
              <a:t>L’ARS IDF :</a:t>
            </a:r>
          </a:p>
          <a:p>
            <a:pPr marL="349248" indent="-257175" fontAlgn="auto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FR" sz="1350" b="1" dirty="0">
                <a:latin typeface="Arial (Corps)"/>
              </a:rPr>
              <a:t>1200</a:t>
            </a:r>
            <a:r>
              <a:rPr lang="fr-FR" sz="1350" dirty="0">
                <a:latin typeface="Arial (Corps)"/>
              </a:rPr>
              <a:t> agents </a:t>
            </a:r>
          </a:p>
          <a:p>
            <a:pPr marL="349248" indent="-257175" fontAlgn="auto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FR" sz="1350" b="1" dirty="0">
                <a:latin typeface="Arial (Corps)"/>
              </a:rPr>
              <a:t>7</a:t>
            </a:r>
            <a:r>
              <a:rPr lang="fr-FR" sz="1350" dirty="0">
                <a:latin typeface="Arial (Corps)"/>
              </a:rPr>
              <a:t> directions métiers</a:t>
            </a:r>
          </a:p>
          <a:p>
            <a:pPr marL="349248" indent="-257175" fontAlgn="auto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FR" sz="1350" b="1" dirty="0">
                <a:latin typeface="Arial (Corps)"/>
              </a:rPr>
              <a:t>8</a:t>
            </a:r>
            <a:r>
              <a:rPr lang="fr-FR" sz="1350" dirty="0">
                <a:latin typeface="Arial (Corps)"/>
              </a:rPr>
              <a:t> délégations départementales</a:t>
            </a:r>
          </a:p>
          <a:p>
            <a:pPr marL="349248" indent="-257175" fontAlgn="auto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FR" sz="1350" b="1" dirty="0">
                <a:latin typeface="Arial (Corps)"/>
              </a:rPr>
              <a:t>18,5 Milliards d’euros </a:t>
            </a:r>
            <a:r>
              <a:rPr lang="fr-FR" sz="1350" dirty="0">
                <a:latin typeface="Arial (Corps)"/>
              </a:rPr>
              <a:t>annuel ordonné</a:t>
            </a:r>
          </a:p>
          <a:p>
            <a:pPr fontAlgn="auto">
              <a:spcBef>
                <a:spcPts val="0"/>
              </a:spcBef>
              <a:defRPr/>
            </a:pPr>
            <a:endParaRPr lang="fr-FR" dirty="0">
              <a:latin typeface="Arial (Corps)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328AF78-07FA-4E30-83AA-E05D9C8BE3FC}" type="slidenum">
              <a:rPr lang="fr-FR" smtClean="0"/>
              <a:pPr>
                <a:defRPr/>
              </a:pPr>
              <a:t>11</a:t>
            </a:fld>
            <a:endParaRPr lang="fr-FR" dirty="0"/>
          </a:p>
        </p:txBody>
      </p:sp>
      <p:sp>
        <p:nvSpPr>
          <p:cNvPr id="7" name="Espace réservé du pied de page 9">
            <a:extLst>
              <a:ext uri="{FF2B5EF4-FFF2-40B4-BE49-F238E27FC236}">
                <a16:creationId xmlns:a16="http://schemas.microsoft.com/office/drawing/2014/main" id="{8F5FEE54-14BC-1636-AA8C-036EAFA12AAE}"/>
              </a:ext>
            </a:extLst>
          </p:cNvPr>
          <p:cNvSpPr txBox="1">
            <a:spLocks/>
          </p:cNvSpPr>
          <p:nvPr/>
        </p:nvSpPr>
        <p:spPr bwMode="gray">
          <a:xfrm>
            <a:off x="2868613" y="195263"/>
            <a:ext cx="5880100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algn="l" rtl="0" eaLnBrk="1" fontAlgn="auto" hangingPunct="1">
              <a:spcBef>
                <a:spcPts val="0"/>
              </a:spcBef>
              <a:spcAft>
                <a:spcPts val="0"/>
              </a:spcAft>
              <a:defRPr sz="750" b="1" kern="1200" cap="all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/>
              <a:t>CNISP</a:t>
            </a:r>
            <a:endParaRPr lang="fr-FR" dirty="0"/>
          </a:p>
        </p:txBody>
      </p:sp>
      <p:sp>
        <p:nvSpPr>
          <p:cNvPr id="8" name="Espace réservé de la date 1">
            <a:extLst>
              <a:ext uri="{FF2B5EF4-FFF2-40B4-BE49-F238E27FC236}">
                <a16:creationId xmlns:a16="http://schemas.microsoft.com/office/drawing/2014/main" id="{08E68841-57E8-142F-C663-1A7E8788A0FD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Signalement &amp; alerte 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4"/>
          </p:nvPr>
        </p:nvSpPr>
        <p:spPr>
          <a:xfrm>
            <a:off x="323850" y="1707655"/>
            <a:ext cx="5256262" cy="2880320"/>
          </a:xfrm>
        </p:spPr>
        <p:txBody>
          <a:bodyPr/>
          <a:lstStyle/>
          <a:p>
            <a:pPr algn="ctr"/>
            <a:r>
              <a:rPr lang="fr-FR" sz="3200" b="1" dirty="0"/>
              <a:t>Point focal régional</a:t>
            </a:r>
          </a:p>
          <a:p>
            <a:pPr algn="ctr"/>
            <a:r>
              <a:rPr lang="fr-FR" sz="2800" dirty="0"/>
              <a:t>0 800 811 411</a:t>
            </a:r>
          </a:p>
          <a:p>
            <a:pPr algn="ctr"/>
            <a:r>
              <a:rPr lang="fr-FR" sz="2800" dirty="0"/>
              <a:t>ars75-alerte@ars.sante.fr</a:t>
            </a:r>
          </a:p>
        </p:txBody>
      </p:sp>
      <p:pic>
        <p:nvPicPr>
          <p:cNvPr id="11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3518"/>
            <a:ext cx="3024336" cy="4608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328AF78-07FA-4E30-83AA-E05D9C8BE3FC}" type="slidenum">
              <a:rPr lang="fr-FR" smtClean="0"/>
              <a:pPr>
                <a:defRPr/>
              </a:pPr>
              <a:t>12</a:t>
            </a:fld>
            <a:endParaRPr lang="fr-FR" dirty="0"/>
          </a:p>
        </p:txBody>
      </p:sp>
      <p:sp>
        <p:nvSpPr>
          <p:cNvPr id="5" name="Espace réservé de la date 1">
            <a:extLst>
              <a:ext uri="{FF2B5EF4-FFF2-40B4-BE49-F238E27FC236}">
                <a16:creationId xmlns:a16="http://schemas.microsoft.com/office/drawing/2014/main" id="{D6788D27-6E03-75A9-DCC5-49563988D30F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  <p:extLst>
      <p:ext uri="{BB962C8B-B14F-4D97-AF65-F5344CB8AC3E}">
        <p14:creationId xmlns:p14="http://schemas.microsoft.com/office/powerpoint/2010/main" val="33152148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DD2A75-4936-385B-9DFA-BD5824C3F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50EDCC83-0C40-488A-E9BC-611F94298B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0800000">
            <a:off x="0" y="738188"/>
            <a:ext cx="9144000" cy="4443412"/>
          </a:xfrm>
        </p:spPr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E543B863-8C8B-B75E-BF85-EA1EDF9D1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363" y="738188"/>
            <a:ext cx="8423275" cy="4046537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+mj-lt"/>
              <a:buNone/>
              <a:defRPr/>
            </a:pPr>
            <a:r>
              <a:rPr lang="fr-FR" dirty="0"/>
              <a:t>Le cycle de crise : avant, pendant, après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D6465BC-9466-41CC-6DE7-51125F978C5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3C77F77-73A0-4336-A4C1-C07C58F68063}" type="slidenum">
              <a:rPr lang="fr-FR"/>
              <a:pPr>
                <a:defRPr/>
              </a:pPr>
              <a:t>13</a:t>
            </a:fld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EA99F76C-8ABE-8966-0FF3-30F1F637AEF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CNISP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8545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E357B3-83F1-BF65-6244-F3D259F9E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DB24F6B6-07F5-A958-1738-FDE14ECF41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F78A11F4-D759-045C-32EC-8D40060E5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Continuum de la crise</a:t>
            </a:r>
          </a:p>
        </p:txBody>
      </p:sp>
      <p:sp>
        <p:nvSpPr>
          <p:cNvPr id="28" name="Espace réservé du numéro de diapositive 27">
            <a:extLst>
              <a:ext uri="{FF2B5EF4-FFF2-40B4-BE49-F238E27FC236}">
                <a16:creationId xmlns:a16="http://schemas.microsoft.com/office/drawing/2014/main" id="{E9E784ED-AD42-BE09-86B0-3674D7EC39FF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328AF78-07FA-4E30-83AA-E05D9C8BE3FC}" type="slidenum">
              <a:rPr lang="fr-FR" smtClean="0"/>
              <a:pPr>
                <a:defRPr/>
              </a:pPr>
              <a:t>14</a:t>
            </a:fld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8A1B620-7883-4265-4C9D-AB42DCE2A0A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27" t="14208" r="2130" b="2273"/>
          <a:stretch>
            <a:fillRect/>
          </a:stretch>
        </p:blipFill>
        <p:spPr>
          <a:xfrm>
            <a:off x="251520" y="1121334"/>
            <a:ext cx="8734418" cy="3661804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E4326054-3EFA-22E1-447D-3334FAE190A9}"/>
              </a:ext>
            </a:extLst>
          </p:cNvPr>
          <p:cNvSpPr/>
          <p:nvPr/>
        </p:nvSpPr>
        <p:spPr>
          <a:xfrm>
            <a:off x="6516215" y="1203598"/>
            <a:ext cx="2232249" cy="360362"/>
          </a:xfrm>
          <a:prstGeom prst="rect">
            <a:avLst/>
          </a:prstGeom>
          <a:gradFill flip="none" rotWithShape="1">
            <a:gsLst>
              <a:gs pos="0">
                <a:srgbClr val="2F5D9B"/>
              </a:gs>
              <a:gs pos="50000">
                <a:srgbClr val="31437F"/>
              </a:gs>
              <a:gs pos="100000">
                <a:srgbClr val="2B2D7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/>
              <a:t>PHASE APR</a:t>
            </a:r>
            <a:r>
              <a:rPr lang="fr-FR" sz="1000" b="1" dirty="0"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lang="fr-FR" sz="1000" b="1" dirty="0"/>
              <a:t>S :</a:t>
            </a:r>
          </a:p>
          <a:p>
            <a:pPr algn="ctr"/>
            <a:r>
              <a:rPr lang="fr-FR" sz="1000" b="1" dirty="0"/>
              <a:t>CAPITALISATION &amp; R</a:t>
            </a:r>
            <a:r>
              <a:rPr lang="fr-FR" sz="1000" b="1" dirty="0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sz="1000" b="1" dirty="0"/>
              <a:t>SILIENCE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588D6E1-923D-4DFE-8266-1860361E5AB3}"/>
              </a:ext>
            </a:extLst>
          </p:cNvPr>
          <p:cNvSpPr/>
          <p:nvPr/>
        </p:nvSpPr>
        <p:spPr>
          <a:xfrm>
            <a:off x="7236296" y="2024200"/>
            <a:ext cx="724842" cy="586097"/>
          </a:xfrm>
          <a:prstGeom prst="rect">
            <a:avLst/>
          </a:prstGeom>
          <a:solidFill>
            <a:srgbClr val="DCE1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fr-FR" sz="700" b="1" dirty="0">
                <a:solidFill>
                  <a:schemeClr val="tx1"/>
                </a:solidFill>
                <a:latin typeface="Arial Rounded MT Bold" panose="020F0704030504030204" pitchFamily="34" charset="0"/>
              </a:rPr>
              <a:t>RETOUR D’EXPERIENCE</a:t>
            </a:r>
          </a:p>
          <a:p>
            <a:pPr algn="ctr"/>
            <a:r>
              <a:rPr lang="fr-FR" sz="700" b="1" dirty="0">
                <a:solidFill>
                  <a:schemeClr val="tx1"/>
                </a:solidFill>
                <a:latin typeface="Arial Rounded MT Bold" panose="020F0704030504030204" pitchFamily="34" charset="0"/>
              </a:rPr>
              <a:t>(RETEX)</a:t>
            </a:r>
          </a:p>
          <a:p>
            <a:pPr algn="ctr"/>
            <a:r>
              <a:rPr lang="fr-FR" sz="700" b="1" dirty="0">
                <a:solidFill>
                  <a:schemeClr val="tx1"/>
                </a:solidFill>
                <a:latin typeface="Arial Rounded MT Bold" panose="020F0704030504030204" pitchFamily="34" charset="0"/>
              </a:rPr>
              <a:t>PARTAGE</a:t>
            </a:r>
            <a:endParaRPr lang="fr-FR" sz="900" b="1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C797A76-C82F-CE88-405D-76CFBA20E6A6}"/>
              </a:ext>
            </a:extLst>
          </p:cNvPr>
          <p:cNvSpPr/>
          <p:nvPr/>
        </p:nvSpPr>
        <p:spPr>
          <a:xfrm>
            <a:off x="4067944" y="2283718"/>
            <a:ext cx="432048" cy="127732"/>
          </a:xfrm>
          <a:prstGeom prst="rect">
            <a:avLst/>
          </a:prstGeom>
          <a:solidFill>
            <a:srgbClr val="FEF2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(CRAPS)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115A3B0-BE92-820B-0031-15955C3E8198}"/>
              </a:ext>
            </a:extLst>
          </p:cNvPr>
          <p:cNvSpPr/>
          <p:nvPr/>
        </p:nvSpPr>
        <p:spPr>
          <a:xfrm>
            <a:off x="1131417" y="2283718"/>
            <a:ext cx="724842" cy="586097"/>
          </a:xfrm>
          <a:prstGeom prst="rect">
            <a:avLst/>
          </a:prstGeom>
          <a:solidFill>
            <a:srgbClr val="DCE1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fr-FR" sz="900" b="1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Espace réservé du pied de page 9">
            <a:extLst>
              <a:ext uri="{FF2B5EF4-FFF2-40B4-BE49-F238E27FC236}">
                <a16:creationId xmlns:a16="http://schemas.microsoft.com/office/drawing/2014/main" id="{5BE43416-6569-0CB4-1F9E-7FC0C158A6FF}"/>
              </a:ext>
            </a:extLst>
          </p:cNvPr>
          <p:cNvSpPr txBox="1">
            <a:spLocks/>
          </p:cNvSpPr>
          <p:nvPr/>
        </p:nvSpPr>
        <p:spPr bwMode="gray">
          <a:xfrm>
            <a:off x="2868613" y="195263"/>
            <a:ext cx="5880100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algn="l" rtl="0" eaLnBrk="1" fontAlgn="auto" hangingPunct="1">
              <a:spcBef>
                <a:spcPts val="0"/>
              </a:spcBef>
              <a:spcAft>
                <a:spcPts val="0"/>
              </a:spcAft>
              <a:defRPr sz="750" b="1" kern="1200" cap="all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/>
              <a:t>CNISP</a:t>
            </a:r>
            <a:endParaRPr lang="fr-FR" dirty="0"/>
          </a:p>
        </p:txBody>
      </p:sp>
      <p:sp>
        <p:nvSpPr>
          <p:cNvPr id="8" name="Espace réservé de la date 1">
            <a:extLst>
              <a:ext uri="{FF2B5EF4-FFF2-40B4-BE49-F238E27FC236}">
                <a16:creationId xmlns:a16="http://schemas.microsoft.com/office/drawing/2014/main" id="{FA00CA38-420C-B8F5-8507-5D01C328DA40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  <p:extLst>
      <p:ext uri="{BB962C8B-B14F-4D97-AF65-F5344CB8AC3E}">
        <p14:creationId xmlns:p14="http://schemas.microsoft.com/office/powerpoint/2010/main" val="35242607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b="1995"/>
          <a:stretch/>
        </p:blipFill>
        <p:spPr>
          <a:xfrm>
            <a:off x="4401783" y="1203598"/>
            <a:ext cx="4742218" cy="3538226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504" y="1455473"/>
            <a:ext cx="4281385" cy="3324906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65443" y="1222792"/>
            <a:ext cx="41234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b="1" dirty="0"/>
              <a:t>Etablissements de santé MCO &amp; SSR </a:t>
            </a:r>
            <a:r>
              <a:rPr lang="fr-FR" sz="600" b="1" i="1" dirty="0"/>
              <a:t>Source : </a:t>
            </a:r>
            <a:r>
              <a:rPr lang="fr-FR" sz="600" b="1" i="1" dirty="0" err="1"/>
              <a:t>santégraphie</a:t>
            </a:r>
            <a:r>
              <a:rPr lang="fr-FR" sz="600" b="1" i="1" dirty="0"/>
              <a:t> Z</a:t>
            </a: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– Connaitre le terrain (1)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328AF78-07FA-4E30-83AA-E05D9C8BE3FC}" type="slidenum">
              <a:rPr lang="fr-FR" smtClean="0"/>
              <a:pPr>
                <a:defRPr/>
              </a:pPr>
              <a:t>15</a:t>
            </a:fld>
            <a:endParaRPr lang="fr-FR" dirty="0"/>
          </a:p>
        </p:txBody>
      </p:sp>
      <p:sp>
        <p:nvSpPr>
          <p:cNvPr id="7" name="Espace réservé du pied de page 9">
            <a:extLst>
              <a:ext uri="{FF2B5EF4-FFF2-40B4-BE49-F238E27FC236}">
                <a16:creationId xmlns:a16="http://schemas.microsoft.com/office/drawing/2014/main" id="{F8B1D2E2-A03C-E9BA-A4F0-7FA5799BBDC5}"/>
              </a:ext>
            </a:extLst>
          </p:cNvPr>
          <p:cNvSpPr txBox="1">
            <a:spLocks/>
          </p:cNvSpPr>
          <p:nvPr/>
        </p:nvSpPr>
        <p:spPr bwMode="gray">
          <a:xfrm>
            <a:off x="2868613" y="195263"/>
            <a:ext cx="5880100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algn="l" rtl="0" eaLnBrk="1" fontAlgn="auto" hangingPunct="1">
              <a:spcBef>
                <a:spcPts val="0"/>
              </a:spcBef>
              <a:spcAft>
                <a:spcPts val="0"/>
              </a:spcAft>
              <a:defRPr sz="750" b="1" kern="1200" cap="all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/>
              <a:t>CNISP</a:t>
            </a:r>
            <a:endParaRPr lang="fr-FR" dirty="0"/>
          </a:p>
        </p:txBody>
      </p:sp>
      <p:sp>
        <p:nvSpPr>
          <p:cNvPr id="10" name="Espace réservé de la date 1">
            <a:extLst>
              <a:ext uri="{FF2B5EF4-FFF2-40B4-BE49-F238E27FC236}">
                <a16:creationId xmlns:a16="http://schemas.microsoft.com/office/drawing/2014/main" id="{86541B93-5DA7-D758-13CD-DB2D61054F96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  <p:extLst>
      <p:ext uri="{BB962C8B-B14F-4D97-AF65-F5344CB8AC3E}">
        <p14:creationId xmlns:p14="http://schemas.microsoft.com/office/powerpoint/2010/main" val="28931717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>
          <a:xfrm>
            <a:off x="219160" y="1248679"/>
            <a:ext cx="8924840" cy="277581"/>
          </a:xfrm>
        </p:spPr>
        <p:txBody>
          <a:bodyPr/>
          <a:lstStyle/>
          <a:p>
            <a:r>
              <a:rPr lang="fr-FR" sz="1400" b="0" dirty="0">
                <a:solidFill>
                  <a:schemeClr val="tx1"/>
                </a:solidFill>
              </a:rPr>
              <a:t>Risque inondation R1.15			Répartition des ICPE SEVESO seuil haut &amp; bas</a:t>
            </a: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– Connaitre le terrain (2)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673" r="9233"/>
          <a:stretch/>
        </p:blipFill>
        <p:spPr>
          <a:xfrm>
            <a:off x="219161" y="1500257"/>
            <a:ext cx="4065623" cy="3236954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5069"/>
          <a:stretch/>
        </p:blipFill>
        <p:spPr>
          <a:xfrm>
            <a:off x="4680600" y="1491629"/>
            <a:ext cx="4133210" cy="3277739"/>
          </a:xfrm>
          <a:prstGeom prst="rect">
            <a:avLst/>
          </a:prstGeom>
        </p:spPr>
      </p:pic>
      <p:sp>
        <p:nvSpPr>
          <p:cNvPr id="13" name="Espace réservé du texte 10"/>
          <p:cNvSpPr txBox="1">
            <a:spLocks/>
          </p:cNvSpPr>
          <p:nvPr/>
        </p:nvSpPr>
        <p:spPr bwMode="gray">
          <a:xfrm>
            <a:off x="323850" y="4797630"/>
            <a:ext cx="8424334" cy="120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9525" indent="85725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700" b="0" i="1" dirty="0">
                <a:solidFill>
                  <a:schemeClr val="tx1"/>
                </a:solidFill>
              </a:rPr>
              <a:t>Source : </a:t>
            </a:r>
            <a:r>
              <a:rPr lang="fr-FR" sz="700" b="0" i="1" dirty="0" err="1">
                <a:solidFill>
                  <a:schemeClr val="tx1"/>
                </a:solidFill>
              </a:rPr>
              <a:t>Cartoviz</a:t>
            </a:r>
            <a:r>
              <a:rPr lang="fr-FR" sz="700" b="0" i="1" dirty="0">
                <a:solidFill>
                  <a:schemeClr val="tx1"/>
                </a:solidFill>
              </a:rPr>
              <a:t>								Source : </a:t>
            </a:r>
            <a:r>
              <a:rPr lang="fr-FR" sz="700" b="0" i="1" dirty="0" err="1">
                <a:solidFill>
                  <a:schemeClr val="tx1"/>
                </a:solidFill>
              </a:rPr>
              <a:t>Santégraphie</a:t>
            </a:r>
            <a:endParaRPr lang="fr-FR" sz="700" b="0" i="1" dirty="0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328AF78-07FA-4E30-83AA-E05D9C8BE3FC}" type="slidenum">
              <a:rPr lang="fr-FR" smtClean="0"/>
              <a:pPr>
                <a:defRPr/>
              </a:pPr>
              <a:t>16</a:t>
            </a:fld>
            <a:endParaRPr lang="fr-FR" dirty="0"/>
          </a:p>
        </p:txBody>
      </p:sp>
      <p:sp>
        <p:nvSpPr>
          <p:cNvPr id="2" name="Espace réservé du pied de page 9">
            <a:extLst>
              <a:ext uri="{FF2B5EF4-FFF2-40B4-BE49-F238E27FC236}">
                <a16:creationId xmlns:a16="http://schemas.microsoft.com/office/drawing/2014/main" id="{9213F192-0ED6-D36B-8133-D50ACE3E357D}"/>
              </a:ext>
            </a:extLst>
          </p:cNvPr>
          <p:cNvSpPr txBox="1">
            <a:spLocks/>
          </p:cNvSpPr>
          <p:nvPr/>
        </p:nvSpPr>
        <p:spPr bwMode="gray">
          <a:xfrm>
            <a:off x="2868613" y="195263"/>
            <a:ext cx="5880100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algn="l" rtl="0" eaLnBrk="1" fontAlgn="auto" hangingPunct="1">
              <a:spcBef>
                <a:spcPts val="0"/>
              </a:spcBef>
              <a:spcAft>
                <a:spcPts val="0"/>
              </a:spcAft>
              <a:defRPr sz="750" b="1" kern="1200" cap="all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/>
              <a:t>CNISP</a:t>
            </a:r>
            <a:endParaRPr lang="fr-FR" dirty="0"/>
          </a:p>
        </p:txBody>
      </p:sp>
      <p:sp>
        <p:nvSpPr>
          <p:cNvPr id="6" name="Espace réservé de la date 1">
            <a:extLst>
              <a:ext uri="{FF2B5EF4-FFF2-40B4-BE49-F238E27FC236}">
                <a16:creationId xmlns:a16="http://schemas.microsoft.com/office/drawing/2014/main" id="{8F20540F-9DB8-D4B2-20E1-E9BDC61A9CF7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  <p:extLst>
      <p:ext uri="{BB962C8B-B14F-4D97-AF65-F5344CB8AC3E}">
        <p14:creationId xmlns:p14="http://schemas.microsoft.com/office/powerpoint/2010/main" val="7804614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21765" b="4825"/>
          <a:stretch>
            <a:fillRect/>
          </a:stretch>
        </p:blipFill>
        <p:spPr>
          <a:xfrm>
            <a:off x="0" y="1275606"/>
            <a:ext cx="9144000" cy="3744417"/>
          </a:xfrm>
          <a:prstGeom prst="rect">
            <a:avLst/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8C679086-A63A-3513-79A2-BAB5388DE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– Planifications – Dispositif ORSAN (1)</a:t>
            </a:r>
          </a:p>
        </p:txBody>
      </p:sp>
      <p:sp>
        <p:nvSpPr>
          <p:cNvPr id="5" name="Espace réservé du pied de page 9">
            <a:extLst>
              <a:ext uri="{FF2B5EF4-FFF2-40B4-BE49-F238E27FC236}">
                <a16:creationId xmlns:a16="http://schemas.microsoft.com/office/drawing/2014/main" id="{2735FE0F-5129-1499-65E6-9D77D6395E10}"/>
              </a:ext>
            </a:extLst>
          </p:cNvPr>
          <p:cNvSpPr txBox="1">
            <a:spLocks/>
          </p:cNvSpPr>
          <p:nvPr/>
        </p:nvSpPr>
        <p:spPr bwMode="gray">
          <a:xfrm>
            <a:off x="2868613" y="195263"/>
            <a:ext cx="5880100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algn="l" rtl="0" eaLnBrk="1" fontAlgn="auto" hangingPunct="1">
              <a:spcBef>
                <a:spcPts val="0"/>
              </a:spcBef>
              <a:spcAft>
                <a:spcPts val="0"/>
              </a:spcAft>
              <a:defRPr sz="750" b="1" kern="1200" cap="all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/>
              <a:t>CNISP</a:t>
            </a:r>
            <a:endParaRPr lang="fr-FR" dirty="0"/>
          </a:p>
        </p:txBody>
      </p:sp>
      <p:sp>
        <p:nvSpPr>
          <p:cNvPr id="8" name="Espace réservé de la date 1">
            <a:extLst>
              <a:ext uri="{FF2B5EF4-FFF2-40B4-BE49-F238E27FC236}">
                <a16:creationId xmlns:a16="http://schemas.microsoft.com/office/drawing/2014/main" id="{4C79426B-5C62-0265-0FFA-22BAEBDE7B43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23177" b="7647"/>
          <a:stretch>
            <a:fillRect/>
          </a:stretch>
        </p:blipFill>
        <p:spPr>
          <a:xfrm>
            <a:off x="0" y="1203597"/>
            <a:ext cx="9144000" cy="3528393"/>
          </a:xfrm>
          <a:prstGeom prst="rect">
            <a:avLst/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36AA9F22-5B1E-B18D-A411-AF2C9C801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– Dispositif ORSAN (2)</a:t>
            </a:r>
          </a:p>
        </p:txBody>
      </p:sp>
      <p:sp>
        <p:nvSpPr>
          <p:cNvPr id="4" name="Espace réservé du pied de page 9">
            <a:extLst>
              <a:ext uri="{FF2B5EF4-FFF2-40B4-BE49-F238E27FC236}">
                <a16:creationId xmlns:a16="http://schemas.microsoft.com/office/drawing/2014/main" id="{E114D6AE-0535-515F-8538-88D9BF29C576}"/>
              </a:ext>
            </a:extLst>
          </p:cNvPr>
          <p:cNvSpPr txBox="1">
            <a:spLocks/>
          </p:cNvSpPr>
          <p:nvPr/>
        </p:nvSpPr>
        <p:spPr bwMode="gray">
          <a:xfrm>
            <a:off x="2868613" y="195263"/>
            <a:ext cx="5880100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algn="l" rtl="0" eaLnBrk="1" fontAlgn="auto" hangingPunct="1">
              <a:spcBef>
                <a:spcPts val="0"/>
              </a:spcBef>
              <a:spcAft>
                <a:spcPts val="0"/>
              </a:spcAft>
              <a:defRPr sz="750" b="1" kern="1200" cap="all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/>
              <a:t>CNISP</a:t>
            </a:r>
            <a:endParaRPr lang="fr-FR" dirty="0"/>
          </a:p>
        </p:txBody>
      </p:sp>
      <p:sp>
        <p:nvSpPr>
          <p:cNvPr id="5" name="Espace réservé de la date 1">
            <a:extLst>
              <a:ext uri="{FF2B5EF4-FFF2-40B4-BE49-F238E27FC236}">
                <a16:creationId xmlns:a16="http://schemas.microsoft.com/office/drawing/2014/main" id="{6AEAAC23-5338-C6E7-240B-BC25EE451A4A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B86E5-FFDA-5862-203D-DA29D873B4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F9CD2FA6-7127-E815-6B09-8FFC5CF80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- Dotation &amp; formation</a:t>
            </a:r>
          </a:p>
        </p:txBody>
      </p:sp>
      <p:sp>
        <p:nvSpPr>
          <p:cNvPr id="15" name="AutoShape 2" descr="Nouveautés… en matière d'organisation et SSE">
            <a:extLst>
              <a:ext uri="{FF2B5EF4-FFF2-40B4-BE49-F238E27FC236}">
                <a16:creationId xmlns:a16="http://schemas.microsoft.com/office/drawing/2014/main" id="{5F5F454B-A4D9-F249-A259-DE65CF8EB0A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6329F7F-8B21-4050-5352-205A23433A6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328AF78-07FA-4E30-83AA-E05D9C8BE3FC}" type="slidenum">
              <a:rPr lang="fr-FR" smtClean="0"/>
              <a:pPr>
                <a:defRPr/>
              </a:pPr>
              <a:t>19</a:t>
            </a:fld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69617EC-51D7-6528-B7D3-F68F73448D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D44BFB3-E4DD-FDE0-2075-517685C2A0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805"/>
          <a:stretch>
            <a:fillRect/>
          </a:stretch>
        </p:blipFill>
        <p:spPr>
          <a:xfrm>
            <a:off x="196921" y="1131590"/>
            <a:ext cx="8750157" cy="3665835"/>
          </a:xfrm>
          <a:prstGeom prst="rect">
            <a:avLst/>
          </a:prstGeom>
        </p:spPr>
      </p:pic>
      <p:sp>
        <p:nvSpPr>
          <p:cNvPr id="6" name="Espace réservé du pied de page 9">
            <a:extLst>
              <a:ext uri="{FF2B5EF4-FFF2-40B4-BE49-F238E27FC236}">
                <a16:creationId xmlns:a16="http://schemas.microsoft.com/office/drawing/2014/main" id="{3B2AE586-1B36-643A-6607-CB5A8460644B}"/>
              </a:ext>
            </a:extLst>
          </p:cNvPr>
          <p:cNvSpPr txBox="1">
            <a:spLocks/>
          </p:cNvSpPr>
          <p:nvPr/>
        </p:nvSpPr>
        <p:spPr bwMode="gray">
          <a:xfrm>
            <a:off x="2868613" y="195263"/>
            <a:ext cx="5880100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algn="l" rtl="0" eaLnBrk="1" fontAlgn="auto" hangingPunct="1">
              <a:spcBef>
                <a:spcPts val="0"/>
              </a:spcBef>
              <a:spcAft>
                <a:spcPts val="0"/>
              </a:spcAft>
              <a:defRPr sz="750" b="1" kern="1200" cap="all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/>
              <a:t>CNISP</a:t>
            </a:r>
            <a:endParaRPr lang="fr-FR" dirty="0"/>
          </a:p>
        </p:txBody>
      </p:sp>
      <p:sp>
        <p:nvSpPr>
          <p:cNvPr id="9" name="Espace réservé de la date 1">
            <a:extLst>
              <a:ext uri="{FF2B5EF4-FFF2-40B4-BE49-F238E27FC236}">
                <a16:creationId xmlns:a16="http://schemas.microsoft.com/office/drawing/2014/main" id="{ED7FBC98-5F66-2E3D-D011-CCF9F58BA591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  <p:extLst>
      <p:ext uri="{BB962C8B-B14F-4D97-AF65-F5344CB8AC3E}">
        <p14:creationId xmlns:p14="http://schemas.microsoft.com/office/powerpoint/2010/main" val="182841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0" y="4963500"/>
            <a:ext cx="180000" cy="180000"/>
          </a:xfrm>
        </p:spPr>
        <p:txBody>
          <a:bodyPr/>
          <a:lstStyle/>
          <a:p>
            <a:pPr>
              <a:defRPr/>
            </a:pPr>
            <a:fld id="{94D68D09-CFDB-464A-BBBB-CE6E02449C60}" type="slidenum">
              <a:rPr lang="fr-FR"/>
              <a:pPr>
                <a:defRPr/>
              </a:pPr>
              <a:t>2</a:t>
            </a:fld>
            <a:endParaRPr lang="fr-FR" dirty="0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0" y="0"/>
            <a:ext cx="179388" cy="1793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0486" name="ZoneTexte 10"/>
          <p:cNvSpPr txBox="1">
            <a:spLocks noChangeArrowheads="1"/>
          </p:cNvSpPr>
          <p:nvPr/>
        </p:nvSpPr>
        <p:spPr bwMode="auto">
          <a:xfrm>
            <a:off x="755576" y="2311588"/>
            <a:ext cx="7848600" cy="27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fr-FR" altLang="fr-FR" sz="2400" b="1" dirty="0">
                <a:latin typeface="+mn-lt"/>
              </a:rPr>
              <a:t>LA GESTION DE CRISE SANITAIRE:</a:t>
            </a:r>
          </a:p>
          <a:p>
            <a:pPr algn="r" eaLnBrk="1" hangingPunct="1"/>
            <a:r>
              <a:rPr lang="fr-FR" altLang="fr-FR" sz="2400" b="1" dirty="0">
                <a:latin typeface="+mn-lt"/>
              </a:rPr>
              <a:t> DE LA THEORIE AUX CAS PRATIQUES</a:t>
            </a:r>
          </a:p>
          <a:p>
            <a:pPr algn="r" eaLnBrk="1" hangingPunct="1"/>
            <a:endParaRPr lang="fr-FR" altLang="fr-FR" sz="2400" b="1" dirty="0">
              <a:latin typeface="+mn-lt"/>
            </a:endParaRPr>
          </a:p>
          <a:p>
            <a:pPr algn="r" eaLnBrk="1" hangingPunct="1"/>
            <a:r>
              <a:rPr lang="fr-FR" altLang="fr-FR" sz="1600" dirty="0">
                <a:latin typeface="+mn-lt"/>
              </a:rPr>
              <a:t>CNISP 2026</a:t>
            </a:r>
          </a:p>
          <a:p>
            <a:pPr algn="r" eaLnBrk="1" hangingPunct="1"/>
            <a:r>
              <a:rPr lang="fr-FR" altLang="fr-FR" sz="1600" i="1" dirty="0">
                <a:latin typeface="+mn-lt"/>
              </a:rPr>
              <a:t>01/07/2026</a:t>
            </a:r>
          </a:p>
          <a:p>
            <a:pPr algn="r" eaLnBrk="1" hangingPunct="1"/>
            <a:endParaRPr lang="fr-FR" altLang="fr-FR" sz="1500" b="1" dirty="0">
              <a:latin typeface="+mn-lt"/>
            </a:endParaRPr>
          </a:p>
          <a:p>
            <a:pPr algn="r" eaLnBrk="1" hangingPunct="1"/>
            <a:endParaRPr lang="fr-FR" altLang="fr-FR" sz="1500" b="1" dirty="0">
              <a:latin typeface="+mn-lt"/>
            </a:endParaRPr>
          </a:p>
          <a:p>
            <a:pPr algn="r" eaLnBrk="1" hangingPunct="1"/>
            <a:r>
              <a:rPr lang="fr-FR" altLang="fr-FR" sz="1200" b="1" dirty="0">
                <a:latin typeface="+mn-lt"/>
              </a:rPr>
              <a:t>Dr. Alexis ARDOIN</a:t>
            </a:r>
            <a:r>
              <a:rPr lang="fr-FR" altLang="fr-FR" sz="1200" dirty="0">
                <a:latin typeface="+mn-lt"/>
              </a:rPr>
              <a:t>, Responsable département Défense et Sécurité à l’ARS IDF</a:t>
            </a:r>
          </a:p>
          <a:p>
            <a:pPr algn="r" eaLnBrk="1" hangingPunct="1"/>
            <a:r>
              <a:rPr lang="fr-FR" altLang="fr-FR" sz="1200" b="1" dirty="0">
                <a:latin typeface="+mn-lt"/>
              </a:rPr>
              <a:t>Mme. Jéromine LEMAIRE</a:t>
            </a:r>
            <a:r>
              <a:rPr lang="fr-FR" altLang="fr-FR" sz="1200" dirty="0">
                <a:latin typeface="+mn-lt"/>
              </a:rPr>
              <a:t>, Experte crise et continuité – CNP Assurances Protection Sociale et ancienne Responsable adjointe département Défense et Sécurité à l’ARS IDF 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19/03/2026</a:t>
            </a:r>
            <a:endParaRPr lang="fr-F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CB22A-12C9-F8CB-7E76-40AE062B8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3AE85E8F-5CB7-3BAA-614E-4C7C85CBB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- Entrainement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B60E82D6-09E7-90F3-5609-709C95A991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3850" y="1350109"/>
            <a:ext cx="8280598" cy="3237866"/>
          </a:xfrm>
        </p:spPr>
        <p:txBody>
          <a:bodyPr/>
          <a:lstStyle/>
          <a:p>
            <a:pPr marL="377825" indent="-285750">
              <a:buFont typeface="Wingdings" panose="05000000000000000000" pitchFamily="2" charset="2"/>
              <a:buChar char="§"/>
            </a:pPr>
            <a:r>
              <a:rPr lang="fr-FR" b="1" dirty="0"/>
              <a:t>Exercices de crise sur table</a:t>
            </a:r>
            <a:endParaRPr lang="fr-FR" dirty="0"/>
          </a:p>
          <a:p>
            <a:pPr marL="377825" indent="-285750">
              <a:buFont typeface="Wingdings" panose="05000000000000000000" pitchFamily="2" charset="2"/>
              <a:buChar char="§"/>
            </a:pPr>
            <a:r>
              <a:rPr lang="fr-FR" b="1" dirty="0"/>
              <a:t>Exercices de crise de simulation</a:t>
            </a:r>
            <a:endParaRPr lang="fr-FR" dirty="0"/>
          </a:p>
          <a:p>
            <a:endParaRPr lang="fr-FR" dirty="0"/>
          </a:p>
          <a:p>
            <a:endParaRPr lang="fr-FR" dirty="0"/>
          </a:p>
          <a:p>
            <a:pPr algn="ctr"/>
            <a:r>
              <a:rPr lang="fr-FR" u="sng" dirty="0"/>
              <a:t>Enjeux:</a:t>
            </a:r>
          </a:p>
          <a:p>
            <a:pPr marL="377825" indent="-285750" algn="ctr">
              <a:buFont typeface="Wingdings" panose="05000000000000000000" pitchFamily="2" charset="2"/>
              <a:buChar char="Ø"/>
            </a:pPr>
            <a:r>
              <a:rPr lang="fr-FR" dirty="0"/>
              <a:t>Former les équipes</a:t>
            </a:r>
          </a:p>
          <a:p>
            <a:pPr marL="377825" indent="-285750" algn="ctr">
              <a:buFont typeface="Wingdings" panose="05000000000000000000" pitchFamily="2" charset="2"/>
              <a:buChar char="Ø"/>
            </a:pPr>
            <a:r>
              <a:rPr lang="fr-FR" dirty="0"/>
              <a:t>Connaître ses interlocuteurs principaux</a:t>
            </a:r>
          </a:p>
          <a:p>
            <a:pPr marL="377825" indent="-285750" algn="ctr">
              <a:buFont typeface="Wingdings" panose="05000000000000000000" pitchFamily="2" charset="2"/>
              <a:buChar char="Ø"/>
            </a:pPr>
            <a:r>
              <a:rPr lang="fr-FR" dirty="0"/>
              <a:t>Eprouver la coordination interservices</a:t>
            </a:r>
          </a:p>
          <a:p>
            <a:pPr marL="377825" indent="-285750" algn="ctr">
              <a:buFont typeface="Wingdings" panose="05000000000000000000" pitchFamily="2" charset="2"/>
              <a:buChar char="Ø"/>
            </a:pPr>
            <a:r>
              <a:rPr lang="fr-FR" dirty="0"/>
              <a:t>Eprouver la connaissance des outils à disposition</a:t>
            </a:r>
          </a:p>
          <a:p>
            <a:pPr marL="377825" indent="-285750" algn="ctr">
              <a:buFont typeface="Wingdings" panose="05000000000000000000" pitchFamily="2" charset="2"/>
              <a:buChar char="Ø"/>
            </a:pPr>
            <a:r>
              <a:rPr lang="fr-FR" dirty="0"/>
              <a:t>Tester les procédures</a:t>
            </a:r>
          </a:p>
          <a:p>
            <a:pPr marL="377825" indent="-285750" algn="ctr">
              <a:buFont typeface="Wingdings" panose="05000000000000000000" pitchFamily="2" charset="2"/>
              <a:buChar char="Ø"/>
            </a:pPr>
            <a:r>
              <a:rPr lang="fr-FR" dirty="0"/>
              <a:t>Tester les chaines de décision</a:t>
            </a:r>
          </a:p>
          <a:p>
            <a:pPr marL="377825" indent="-285750">
              <a:buFont typeface="Wingdings" panose="05000000000000000000" pitchFamily="2" charset="2"/>
              <a:buChar char="§"/>
            </a:pPr>
            <a:endParaRPr lang="fr-FR" dirty="0"/>
          </a:p>
        </p:txBody>
      </p:sp>
      <p:sp>
        <p:nvSpPr>
          <p:cNvPr id="15" name="AutoShape 2" descr="Nouveautés… en matière d'organisation et SSE">
            <a:extLst>
              <a:ext uri="{FF2B5EF4-FFF2-40B4-BE49-F238E27FC236}">
                <a16:creationId xmlns:a16="http://schemas.microsoft.com/office/drawing/2014/main" id="{6D3ED27B-A414-E545-A1C1-52B278EA2F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965EB2A-18B5-3A1F-4462-E69ECB339BC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328AF78-07FA-4E30-83AA-E05D9C8BE3FC}" type="slidenum">
              <a:rPr lang="fr-FR" smtClean="0"/>
              <a:pPr>
                <a:defRPr/>
              </a:pPr>
              <a:t>20</a:t>
            </a:fld>
            <a:endParaRPr lang="fr-FR" dirty="0"/>
          </a:p>
        </p:txBody>
      </p:sp>
      <p:sp>
        <p:nvSpPr>
          <p:cNvPr id="5" name="Espace réservé du pied de page 9">
            <a:extLst>
              <a:ext uri="{FF2B5EF4-FFF2-40B4-BE49-F238E27FC236}">
                <a16:creationId xmlns:a16="http://schemas.microsoft.com/office/drawing/2014/main" id="{9F49E2AE-5212-FFF7-7336-DE7E3707BDA5}"/>
              </a:ext>
            </a:extLst>
          </p:cNvPr>
          <p:cNvSpPr txBox="1">
            <a:spLocks/>
          </p:cNvSpPr>
          <p:nvPr/>
        </p:nvSpPr>
        <p:spPr bwMode="gray">
          <a:xfrm>
            <a:off x="2868613" y="195263"/>
            <a:ext cx="5880100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algn="l" rtl="0" eaLnBrk="1" fontAlgn="auto" hangingPunct="1">
              <a:spcBef>
                <a:spcPts val="0"/>
              </a:spcBef>
              <a:spcAft>
                <a:spcPts val="0"/>
              </a:spcAft>
              <a:defRPr sz="750" b="1" kern="1200" cap="all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/>
              <a:t>CNISP</a:t>
            </a:r>
            <a:endParaRPr lang="fr-FR" dirty="0"/>
          </a:p>
        </p:txBody>
      </p:sp>
      <p:sp>
        <p:nvSpPr>
          <p:cNvPr id="6" name="Espace réservé de la date 1">
            <a:extLst>
              <a:ext uri="{FF2B5EF4-FFF2-40B4-BE49-F238E27FC236}">
                <a16:creationId xmlns:a16="http://schemas.microsoft.com/office/drawing/2014/main" id="{F9A0EC47-0832-4BE7-BFCD-D29868534547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  <p:extLst>
      <p:ext uri="{BB962C8B-B14F-4D97-AF65-F5344CB8AC3E}">
        <p14:creationId xmlns:p14="http://schemas.microsoft.com/office/powerpoint/2010/main" val="42856480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E0A512F-4143-86E3-3371-6C137DBFF1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0AAB289-2B77-9884-604F-71F8DA960B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9542AA-2B6B-5D21-D06A-D4E53DE140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8B480D5-1D39-0E96-2665-0F904DDC5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PEDANT – LES MISSIONS CRAPS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3F5693F-FBFC-8A0B-CEB6-B0C1DF87F55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9C121085-B2D4-4D30-89E7-E238A416281E}" type="slidenum">
              <a:rPr lang="fr-FR" smtClean="0"/>
              <a:pPr>
                <a:defRPr/>
              </a:pPr>
              <a:t>21</a:t>
            </a:fld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158E40C-8FE9-A6C8-9C00-D73324AB8BA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831" r="3678" b="65400"/>
          <a:stretch>
            <a:fillRect/>
          </a:stretch>
        </p:blipFill>
        <p:spPr>
          <a:xfrm>
            <a:off x="2609442" y="1354708"/>
            <a:ext cx="6571070" cy="3149622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13B67565-EB45-4ECB-EBFF-98EF8950473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85" t="8522" r="53218" b="6162"/>
          <a:stretch>
            <a:fillRect/>
          </a:stretch>
        </p:blipFill>
        <p:spPr>
          <a:xfrm>
            <a:off x="0" y="1349968"/>
            <a:ext cx="2843808" cy="3111443"/>
          </a:xfrm>
          <a:prstGeom prst="rect">
            <a:avLst/>
          </a:prstGeom>
        </p:spPr>
      </p:pic>
      <p:sp>
        <p:nvSpPr>
          <p:cNvPr id="9" name="Espace réservé du pied de page 9">
            <a:extLst>
              <a:ext uri="{FF2B5EF4-FFF2-40B4-BE49-F238E27FC236}">
                <a16:creationId xmlns:a16="http://schemas.microsoft.com/office/drawing/2014/main" id="{0E0C64BF-9F50-6ACE-C5DE-AA1B93F4D5ED}"/>
              </a:ext>
            </a:extLst>
          </p:cNvPr>
          <p:cNvSpPr txBox="1">
            <a:spLocks/>
          </p:cNvSpPr>
          <p:nvPr/>
        </p:nvSpPr>
        <p:spPr bwMode="gray">
          <a:xfrm>
            <a:off x="2868613" y="195263"/>
            <a:ext cx="5880100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algn="r" rtl="0" eaLnBrk="1" fontAlgn="auto" hangingPunct="1">
              <a:spcBef>
                <a:spcPts val="0"/>
              </a:spcBef>
              <a:spcAft>
                <a:spcPts val="0"/>
              </a:spcAft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CNISP</a:t>
            </a:r>
            <a:endParaRPr lang="fr-FR" dirty="0"/>
          </a:p>
        </p:txBody>
      </p:sp>
      <p:sp>
        <p:nvSpPr>
          <p:cNvPr id="12" name="Espace réservé de la date 1">
            <a:extLst>
              <a:ext uri="{FF2B5EF4-FFF2-40B4-BE49-F238E27FC236}">
                <a16:creationId xmlns:a16="http://schemas.microsoft.com/office/drawing/2014/main" id="{021EFBC6-3E22-3937-3C9C-6F4C53712E9B}"/>
              </a:ext>
            </a:extLst>
          </p:cNvPr>
          <p:cNvSpPr txBox="1">
            <a:spLocks/>
          </p:cNvSpPr>
          <p:nvPr/>
        </p:nvSpPr>
        <p:spPr bwMode="gray">
          <a:xfrm>
            <a:off x="323850" y="4797425"/>
            <a:ext cx="1169988" cy="34607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algn="r" rtl="0" eaLnBrk="1" fontAlgn="auto" hangingPunct="1">
              <a:spcBef>
                <a:spcPts val="0"/>
              </a:spcBef>
              <a:spcAft>
                <a:spcPts val="0"/>
              </a:spcAft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fr-FR"/>
              <a:t>01/07/2026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413357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0B8D6D-4693-5526-3811-46803971B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FA595C6-E921-6C45-167B-00F9BBA978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EF8378-A3A3-98E9-750E-273F4CE7FD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01B83B6-BC5A-2B4F-2A12-F5809683B7B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5E5FEDFB-CEB7-7604-15B5-0EAB7651C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PENDANT – LES FONCTIONS CRAPS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DBECD7-FDDC-11B5-F0EB-503E3350A92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9C121085-B2D4-4D30-89E7-E238A416281E}" type="slidenum">
              <a:rPr lang="fr-FR" smtClean="0"/>
              <a:pPr>
                <a:defRPr/>
              </a:pPr>
              <a:t>22</a:t>
            </a:fld>
            <a:endParaRPr lang="fr-FR" dirty="0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D057884F-A59F-08B1-78EC-FEE32FB1D45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-1" b="2068"/>
          <a:stretch>
            <a:fillRect/>
          </a:stretch>
        </p:blipFill>
        <p:spPr>
          <a:xfrm>
            <a:off x="352559" y="1137725"/>
            <a:ext cx="8532440" cy="3643899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AC79CD23-C889-26CF-E985-25E6F8B9D2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3625" t="44682" b="21137"/>
          <a:stretch>
            <a:fillRect/>
          </a:stretch>
        </p:blipFill>
        <p:spPr>
          <a:xfrm>
            <a:off x="6637422" y="2787774"/>
            <a:ext cx="2291170" cy="1296144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8753B0F-6509-2373-1F73-5149CCCF5322}"/>
              </a:ext>
            </a:extLst>
          </p:cNvPr>
          <p:cNvSpPr/>
          <p:nvPr/>
        </p:nvSpPr>
        <p:spPr>
          <a:xfrm>
            <a:off x="6660231" y="1347614"/>
            <a:ext cx="2160241" cy="139831"/>
          </a:xfrm>
          <a:prstGeom prst="rect">
            <a:avLst/>
          </a:prstGeom>
          <a:solidFill>
            <a:srgbClr val="BCCE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b="1" dirty="0">
                <a:solidFill>
                  <a:srgbClr val="122244"/>
                </a:solidFill>
                <a:latin typeface="Arial Nova" panose="020B0504020202020204" pitchFamily="34" charset="0"/>
              </a:rPr>
              <a:t>PÔLE COMMUNICATION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B0421F-9E48-DC2A-FA87-4D1F029268FC}"/>
              </a:ext>
            </a:extLst>
          </p:cNvPr>
          <p:cNvSpPr/>
          <p:nvPr/>
        </p:nvSpPr>
        <p:spPr>
          <a:xfrm>
            <a:off x="6732200" y="2824963"/>
            <a:ext cx="2016513" cy="151351"/>
          </a:xfrm>
          <a:prstGeom prst="rect">
            <a:avLst/>
          </a:prstGeom>
          <a:solidFill>
            <a:srgbClr val="BCCE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b="1" dirty="0">
                <a:solidFill>
                  <a:srgbClr val="122244"/>
                </a:solidFill>
                <a:latin typeface="Arial Nova" panose="020B0504020202020204" pitchFamily="34" charset="0"/>
              </a:rPr>
              <a:t>PÔLE EXPERTISE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7364ECC-9256-C9D1-807C-3137A80E2D7D}"/>
              </a:ext>
            </a:extLst>
          </p:cNvPr>
          <p:cNvSpPr/>
          <p:nvPr/>
        </p:nvSpPr>
        <p:spPr>
          <a:xfrm>
            <a:off x="683287" y="1342169"/>
            <a:ext cx="1944497" cy="153651"/>
          </a:xfrm>
          <a:prstGeom prst="rect">
            <a:avLst/>
          </a:prstGeom>
          <a:solidFill>
            <a:srgbClr val="BCCE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b="1" dirty="0">
                <a:solidFill>
                  <a:srgbClr val="122244"/>
                </a:solidFill>
                <a:latin typeface="Arial Nova" panose="020B0504020202020204" pitchFamily="34" charset="0"/>
              </a:rPr>
              <a:t>PÔLE SITUATION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C2F153-092B-4744-CD02-61BE67E9E1DF}"/>
              </a:ext>
            </a:extLst>
          </p:cNvPr>
          <p:cNvSpPr/>
          <p:nvPr/>
        </p:nvSpPr>
        <p:spPr>
          <a:xfrm>
            <a:off x="575415" y="2824963"/>
            <a:ext cx="2052370" cy="151351"/>
          </a:xfrm>
          <a:prstGeom prst="rect">
            <a:avLst/>
          </a:prstGeom>
          <a:solidFill>
            <a:srgbClr val="BCCE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b="1" dirty="0">
                <a:solidFill>
                  <a:srgbClr val="122244"/>
                </a:solidFill>
                <a:latin typeface="Arial Nova" panose="020B0504020202020204" pitchFamily="34" charset="0"/>
              </a:rPr>
              <a:t>PÔLE OP</a:t>
            </a:r>
            <a:r>
              <a:rPr lang="fr-FR" sz="1100" b="1" dirty="0">
                <a:solidFill>
                  <a:srgbClr val="122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fr-FR" sz="1100" b="1" dirty="0">
                <a:solidFill>
                  <a:srgbClr val="122244"/>
                </a:solidFill>
                <a:latin typeface="Arial Nova" panose="020B0504020202020204" pitchFamily="34" charset="0"/>
              </a:rPr>
              <a:t>RATION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3FF7000-E928-946D-8166-877508796918}"/>
              </a:ext>
            </a:extLst>
          </p:cNvPr>
          <p:cNvSpPr/>
          <p:nvPr/>
        </p:nvSpPr>
        <p:spPr>
          <a:xfrm>
            <a:off x="3491878" y="2355726"/>
            <a:ext cx="2448273" cy="288032"/>
          </a:xfrm>
          <a:prstGeom prst="rect">
            <a:avLst/>
          </a:prstGeom>
          <a:solidFill>
            <a:srgbClr val="D7EF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400" b="1" dirty="0">
                <a:solidFill>
                  <a:srgbClr val="122244"/>
                </a:solidFill>
                <a:latin typeface="Arial Nova" panose="020B0504020202020204" pitchFamily="34" charset="0"/>
              </a:rPr>
              <a:t>CHEF DE SALLE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3D9C033-4B1C-A2F7-4E4C-A7CC02054DF4}"/>
              </a:ext>
            </a:extLst>
          </p:cNvPr>
          <p:cNvSpPr/>
          <p:nvPr/>
        </p:nvSpPr>
        <p:spPr>
          <a:xfrm>
            <a:off x="3851920" y="1347614"/>
            <a:ext cx="192921" cy="135636"/>
          </a:xfrm>
          <a:prstGeom prst="rect">
            <a:avLst/>
          </a:prstGeom>
          <a:solidFill>
            <a:srgbClr val="1433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 sz="1400" b="1" dirty="0">
              <a:solidFill>
                <a:srgbClr val="122244"/>
              </a:solidFill>
              <a:latin typeface="Arial Nova" panose="020B05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78CF39E-7FE0-B706-5B6B-7A14AA14DDBA}"/>
              </a:ext>
            </a:extLst>
          </p:cNvPr>
          <p:cNvSpPr/>
          <p:nvPr/>
        </p:nvSpPr>
        <p:spPr>
          <a:xfrm>
            <a:off x="4139952" y="1495820"/>
            <a:ext cx="1224136" cy="135636"/>
          </a:xfrm>
          <a:prstGeom prst="rect">
            <a:avLst/>
          </a:prstGeom>
          <a:solidFill>
            <a:srgbClr val="1433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 sz="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8" name="Forme libre : forme 27">
            <a:extLst>
              <a:ext uri="{FF2B5EF4-FFF2-40B4-BE49-F238E27FC236}">
                <a16:creationId xmlns:a16="http://schemas.microsoft.com/office/drawing/2014/main" id="{1C8AB020-3037-C21C-45BA-3F69DC37AB42}"/>
              </a:ext>
            </a:extLst>
          </p:cNvPr>
          <p:cNvSpPr/>
          <p:nvPr/>
        </p:nvSpPr>
        <p:spPr>
          <a:xfrm>
            <a:off x="5765006" y="3233738"/>
            <a:ext cx="792957" cy="321580"/>
          </a:xfrm>
          <a:custGeom>
            <a:avLst/>
            <a:gdLst>
              <a:gd name="connsiteX0" fmla="*/ 4763 w 792957"/>
              <a:gd name="connsiteY0" fmla="*/ 154781 h 321580"/>
              <a:gd name="connsiteX1" fmla="*/ 4763 w 792957"/>
              <a:gd name="connsiteY1" fmla="*/ 154781 h 321580"/>
              <a:gd name="connsiteX2" fmla="*/ 33338 w 792957"/>
              <a:gd name="connsiteY2" fmla="*/ 166687 h 321580"/>
              <a:gd name="connsiteX3" fmla="*/ 61913 w 792957"/>
              <a:gd name="connsiteY3" fmla="*/ 178593 h 321580"/>
              <a:gd name="connsiteX4" fmla="*/ 92869 w 792957"/>
              <a:gd name="connsiteY4" fmla="*/ 195262 h 321580"/>
              <a:gd name="connsiteX5" fmla="*/ 152400 w 792957"/>
              <a:gd name="connsiteY5" fmla="*/ 228600 h 321580"/>
              <a:gd name="connsiteX6" fmla="*/ 200025 w 792957"/>
              <a:gd name="connsiteY6" fmla="*/ 238125 h 321580"/>
              <a:gd name="connsiteX7" fmla="*/ 307182 w 792957"/>
              <a:gd name="connsiteY7" fmla="*/ 266700 h 321580"/>
              <a:gd name="connsiteX8" fmla="*/ 335757 w 792957"/>
              <a:gd name="connsiteY8" fmla="*/ 273843 h 321580"/>
              <a:gd name="connsiteX9" fmla="*/ 357188 w 792957"/>
              <a:gd name="connsiteY9" fmla="*/ 278606 h 321580"/>
              <a:gd name="connsiteX10" fmla="*/ 435769 w 792957"/>
              <a:gd name="connsiteY10" fmla="*/ 300037 h 321580"/>
              <a:gd name="connsiteX11" fmla="*/ 502444 w 792957"/>
              <a:gd name="connsiteY11" fmla="*/ 316706 h 321580"/>
              <a:gd name="connsiteX12" fmla="*/ 516732 w 792957"/>
              <a:gd name="connsiteY12" fmla="*/ 311943 h 321580"/>
              <a:gd name="connsiteX13" fmla="*/ 528638 w 792957"/>
              <a:gd name="connsiteY13" fmla="*/ 304800 h 321580"/>
              <a:gd name="connsiteX14" fmla="*/ 750094 w 792957"/>
              <a:gd name="connsiteY14" fmla="*/ 319087 h 321580"/>
              <a:gd name="connsiteX15" fmla="*/ 778669 w 792957"/>
              <a:gd name="connsiteY15" fmla="*/ 319087 h 321580"/>
              <a:gd name="connsiteX16" fmla="*/ 785813 w 792957"/>
              <a:gd name="connsiteY16" fmla="*/ 311943 h 321580"/>
              <a:gd name="connsiteX17" fmla="*/ 790575 w 792957"/>
              <a:gd name="connsiteY17" fmla="*/ 300037 h 321580"/>
              <a:gd name="connsiteX18" fmla="*/ 792957 w 792957"/>
              <a:gd name="connsiteY18" fmla="*/ 285750 h 321580"/>
              <a:gd name="connsiteX19" fmla="*/ 790575 w 792957"/>
              <a:gd name="connsiteY19" fmla="*/ 173831 h 321580"/>
              <a:gd name="connsiteX20" fmla="*/ 792957 w 792957"/>
              <a:gd name="connsiteY20" fmla="*/ 145256 h 321580"/>
              <a:gd name="connsiteX21" fmla="*/ 790575 w 792957"/>
              <a:gd name="connsiteY21" fmla="*/ 100012 h 321580"/>
              <a:gd name="connsiteX22" fmla="*/ 778669 w 792957"/>
              <a:gd name="connsiteY22" fmla="*/ 61912 h 321580"/>
              <a:gd name="connsiteX23" fmla="*/ 764382 w 792957"/>
              <a:gd name="connsiteY23" fmla="*/ 19050 h 321580"/>
              <a:gd name="connsiteX24" fmla="*/ 747713 w 792957"/>
              <a:gd name="connsiteY24" fmla="*/ 4762 h 321580"/>
              <a:gd name="connsiteX25" fmla="*/ 719138 w 792957"/>
              <a:gd name="connsiteY25" fmla="*/ 0 h 321580"/>
              <a:gd name="connsiteX26" fmla="*/ 585788 w 792957"/>
              <a:gd name="connsiteY26" fmla="*/ 9525 h 321580"/>
              <a:gd name="connsiteX27" fmla="*/ 545307 w 792957"/>
              <a:gd name="connsiteY27" fmla="*/ 19050 h 321580"/>
              <a:gd name="connsiteX28" fmla="*/ 488157 w 792957"/>
              <a:gd name="connsiteY28" fmla="*/ 21431 h 321580"/>
              <a:gd name="connsiteX29" fmla="*/ 304800 w 792957"/>
              <a:gd name="connsiteY29" fmla="*/ 14287 h 321580"/>
              <a:gd name="connsiteX30" fmla="*/ 254794 w 792957"/>
              <a:gd name="connsiteY30" fmla="*/ 9525 h 321580"/>
              <a:gd name="connsiteX31" fmla="*/ 90488 w 792957"/>
              <a:gd name="connsiteY31" fmla="*/ 11906 h 321580"/>
              <a:gd name="connsiteX32" fmla="*/ 40482 w 792957"/>
              <a:gd name="connsiteY32" fmla="*/ 30956 h 321580"/>
              <a:gd name="connsiteX33" fmla="*/ 26194 w 792957"/>
              <a:gd name="connsiteY33" fmla="*/ 45243 h 321580"/>
              <a:gd name="connsiteX34" fmla="*/ 16669 w 792957"/>
              <a:gd name="connsiteY34" fmla="*/ 59531 h 321580"/>
              <a:gd name="connsiteX35" fmla="*/ 2382 w 792957"/>
              <a:gd name="connsiteY35" fmla="*/ 88106 h 321580"/>
              <a:gd name="connsiteX36" fmla="*/ 0 w 792957"/>
              <a:gd name="connsiteY36" fmla="*/ 97631 h 321580"/>
              <a:gd name="connsiteX37" fmla="*/ 2382 w 792957"/>
              <a:gd name="connsiteY37" fmla="*/ 119062 h 321580"/>
              <a:gd name="connsiteX38" fmla="*/ 4763 w 792957"/>
              <a:gd name="connsiteY38" fmla="*/ 154781 h 321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92957" h="321580">
                <a:moveTo>
                  <a:pt x="4763" y="154781"/>
                </a:moveTo>
                <a:lnTo>
                  <a:pt x="4763" y="154781"/>
                </a:lnTo>
                <a:cubicBezTo>
                  <a:pt x="14288" y="158750"/>
                  <a:pt x="24013" y="162270"/>
                  <a:pt x="33338" y="166687"/>
                </a:cubicBezTo>
                <a:cubicBezTo>
                  <a:pt x="60729" y="179661"/>
                  <a:pt x="39173" y="174045"/>
                  <a:pt x="61913" y="178593"/>
                </a:cubicBezTo>
                <a:cubicBezTo>
                  <a:pt x="77803" y="194483"/>
                  <a:pt x="59073" y="177629"/>
                  <a:pt x="92869" y="195262"/>
                </a:cubicBezTo>
                <a:cubicBezTo>
                  <a:pt x="102732" y="200408"/>
                  <a:pt x="139499" y="226020"/>
                  <a:pt x="152400" y="228600"/>
                </a:cubicBezTo>
                <a:cubicBezTo>
                  <a:pt x="168275" y="231775"/>
                  <a:pt x="184305" y="234255"/>
                  <a:pt x="200025" y="238125"/>
                </a:cubicBezTo>
                <a:cubicBezTo>
                  <a:pt x="235921" y="246961"/>
                  <a:pt x="271432" y="257292"/>
                  <a:pt x="307182" y="266700"/>
                </a:cubicBezTo>
                <a:cubicBezTo>
                  <a:pt x="316677" y="269199"/>
                  <a:pt x="326173" y="271713"/>
                  <a:pt x="335757" y="273843"/>
                </a:cubicBezTo>
                <a:cubicBezTo>
                  <a:pt x="342901" y="275431"/>
                  <a:pt x="350109" y="276752"/>
                  <a:pt x="357188" y="278606"/>
                </a:cubicBezTo>
                <a:cubicBezTo>
                  <a:pt x="383452" y="285485"/>
                  <a:pt x="409507" y="293149"/>
                  <a:pt x="435769" y="300037"/>
                </a:cubicBezTo>
                <a:cubicBezTo>
                  <a:pt x="457928" y="305849"/>
                  <a:pt x="502444" y="316706"/>
                  <a:pt x="502444" y="316706"/>
                </a:cubicBezTo>
                <a:cubicBezTo>
                  <a:pt x="507207" y="315118"/>
                  <a:pt x="512162" y="314020"/>
                  <a:pt x="516732" y="311943"/>
                </a:cubicBezTo>
                <a:cubicBezTo>
                  <a:pt x="520945" y="310028"/>
                  <a:pt x="524012" y="304658"/>
                  <a:pt x="528638" y="304800"/>
                </a:cubicBezTo>
                <a:cubicBezTo>
                  <a:pt x="602575" y="307063"/>
                  <a:pt x="676275" y="314325"/>
                  <a:pt x="750094" y="319087"/>
                </a:cubicBezTo>
                <a:cubicBezTo>
                  <a:pt x="760484" y="320818"/>
                  <a:pt x="768279" y="323705"/>
                  <a:pt x="778669" y="319087"/>
                </a:cubicBezTo>
                <a:cubicBezTo>
                  <a:pt x="781746" y="317719"/>
                  <a:pt x="783432" y="314324"/>
                  <a:pt x="785813" y="311943"/>
                </a:cubicBezTo>
                <a:cubicBezTo>
                  <a:pt x="787400" y="307974"/>
                  <a:pt x="789450" y="304161"/>
                  <a:pt x="790575" y="300037"/>
                </a:cubicBezTo>
                <a:cubicBezTo>
                  <a:pt x="791845" y="295379"/>
                  <a:pt x="792957" y="290578"/>
                  <a:pt x="792957" y="285750"/>
                </a:cubicBezTo>
                <a:cubicBezTo>
                  <a:pt x="792957" y="248435"/>
                  <a:pt x="791369" y="211137"/>
                  <a:pt x="790575" y="173831"/>
                </a:cubicBezTo>
                <a:cubicBezTo>
                  <a:pt x="791369" y="164306"/>
                  <a:pt x="792957" y="154814"/>
                  <a:pt x="792957" y="145256"/>
                </a:cubicBezTo>
                <a:cubicBezTo>
                  <a:pt x="792957" y="130154"/>
                  <a:pt x="792639" y="114973"/>
                  <a:pt x="790575" y="100012"/>
                </a:cubicBezTo>
                <a:cubicBezTo>
                  <a:pt x="789105" y="89354"/>
                  <a:pt x="781742" y="73179"/>
                  <a:pt x="778669" y="61912"/>
                </a:cubicBezTo>
                <a:cubicBezTo>
                  <a:pt x="774714" y="47410"/>
                  <a:pt x="775176" y="30924"/>
                  <a:pt x="764382" y="19050"/>
                </a:cubicBezTo>
                <a:cubicBezTo>
                  <a:pt x="759459" y="13635"/>
                  <a:pt x="754458" y="7602"/>
                  <a:pt x="747713" y="4762"/>
                </a:cubicBezTo>
                <a:cubicBezTo>
                  <a:pt x="738813" y="1015"/>
                  <a:pt x="728663" y="1587"/>
                  <a:pt x="719138" y="0"/>
                </a:cubicBezTo>
                <a:cubicBezTo>
                  <a:pt x="674688" y="3175"/>
                  <a:pt x="630086" y="4670"/>
                  <a:pt x="585788" y="9525"/>
                </a:cubicBezTo>
                <a:cubicBezTo>
                  <a:pt x="572008" y="11035"/>
                  <a:pt x="559067" y="17372"/>
                  <a:pt x="545307" y="19050"/>
                </a:cubicBezTo>
                <a:cubicBezTo>
                  <a:pt x="526381" y="21358"/>
                  <a:pt x="507207" y="20637"/>
                  <a:pt x="488157" y="21431"/>
                </a:cubicBezTo>
                <a:lnTo>
                  <a:pt x="304800" y="14287"/>
                </a:lnTo>
                <a:cubicBezTo>
                  <a:pt x="288078" y="13434"/>
                  <a:pt x="271537" y="9711"/>
                  <a:pt x="254794" y="9525"/>
                </a:cubicBezTo>
                <a:lnTo>
                  <a:pt x="90488" y="11906"/>
                </a:lnTo>
                <a:cubicBezTo>
                  <a:pt x="72268" y="17111"/>
                  <a:pt x="58054" y="20413"/>
                  <a:pt x="40482" y="30956"/>
                </a:cubicBezTo>
                <a:cubicBezTo>
                  <a:pt x="34707" y="34421"/>
                  <a:pt x="30506" y="40069"/>
                  <a:pt x="26194" y="45243"/>
                </a:cubicBezTo>
                <a:cubicBezTo>
                  <a:pt x="22530" y="49640"/>
                  <a:pt x="19742" y="54702"/>
                  <a:pt x="16669" y="59531"/>
                </a:cubicBezTo>
                <a:cubicBezTo>
                  <a:pt x="9668" y="70533"/>
                  <a:pt x="7099" y="75134"/>
                  <a:pt x="2382" y="88106"/>
                </a:cubicBezTo>
                <a:cubicBezTo>
                  <a:pt x="1264" y="91182"/>
                  <a:pt x="794" y="94456"/>
                  <a:pt x="0" y="97631"/>
                </a:cubicBezTo>
                <a:cubicBezTo>
                  <a:pt x="794" y="104775"/>
                  <a:pt x="109" y="112243"/>
                  <a:pt x="2382" y="119062"/>
                </a:cubicBezTo>
                <a:cubicBezTo>
                  <a:pt x="11209" y="145542"/>
                  <a:pt x="4366" y="148828"/>
                  <a:pt x="4763" y="154781"/>
                </a:cubicBezTo>
                <a:close/>
              </a:path>
            </a:pathLst>
          </a:custGeom>
          <a:solidFill>
            <a:srgbClr val="E8F1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pied de page 9">
            <a:extLst>
              <a:ext uri="{FF2B5EF4-FFF2-40B4-BE49-F238E27FC236}">
                <a16:creationId xmlns:a16="http://schemas.microsoft.com/office/drawing/2014/main" id="{03944AA5-7404-8D7F-51F3-38B5B00C9359}"/>
              </a:ext>
            </a:extLst>
          </p:cNvPr>
          <p:cNvSpPr txBox="1">
            <a:spLocks/>
          </p:cNvSpPr>
          <p:nvPr/>
        </p:nvSpPr>
        <p:spPr bwMode="gray">
          <a:xfrm>
            <a:off x="2868613" y="195263"/>
            <a:ext cx="5880100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algn="r" rtl="0" eaLnBrk="1" fontAlgn="auto" hangingPunct="1">
              <a:spcBef>
                <a:spcPts val="0"/>
              </a:spcBef>
              <a:spcAft>
                <a:spcPts val="0"/>
              </a:spcAft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CNISP</a:t>
            </a:r>
            <a:endParaRPr lang="fr-FR" dirty="0"/>
          </a:p>
        </p:txBody>
      </p:sp>
      <p:sp>
        <p:nvSpPr>
          <p:cNvPr id="10" name="Espace réservé de la date 1">
            <a:extLst>
              <a:ext uri="{FF2B5EF4-FFF2-40B4-BE49-F238E27FC236}">
                <a16:creationId xmlns:a16="http://schemas.microsoft.com/office/drawing/2014/main" id="{1CBBD28C-6DD3-6FE4-D92D-7DBAB7D4CCB4}"/>
              </a:ext>
            </a:extLst>
          </p:cNvPr>
          <p:cNvSpPr txBox="1">
            <a:spLocks/>
          </p:cNvSpPr>
          <p:nvPr/>
        </p:nvSpPr>
        <p:spPr bwMode="gray">
          <a:xfrm>
            <a:off x="323850" y="4797425"/>
            <a:ext cx="1169988" cy="34607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algn="r" rtl="0" eaLnBrk="1" fontAlgn="auto" hangingPunct="1">
              <a:spcBef>
                <a:spcPts val="0"/>
              </a:spcBef>
              <a:spcAft>
                <a:spcPts val="0"/>
              </a:spcAft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fr-FR"/>
              <a:t>01/07/2026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20533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" t="1476" r="13481" b="21754"/>
          <a:stretch>
            <a:fillRect/>
          </a:stretch>
        </p:blipFill>
        <p:spPr bwMode="auto">
          <a:xfrm>
            <a:off x="1331913" y="339725"/>
            <a:ext cx="7605712" cy="480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9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dirty="0"/>
              <a:t>PENDANT - SDC</a:t>
            </a:r>
          </a:p>
        </p:txBody>
      </p:sp>
      <p:sp>
        <p:nvSpPr>
          <p:cNvPr id="106500" name="Espace réservé du texte 6"/>
          <p:cNvSpPr>
            <a:spLocks noGrp="1"/>
          </p:cNvSpPr>
          <p:nvPr>
            <p:ph type="body" sz="quarter" idx="14"/>
          </p:nvPr>
        </p:nvSpPr>
        <p:spPr>
          <a:xfrm>
            <a:off x="323850" y="1276350"/>
            <a:ext cx="8424863" cy="3311525"/>
          </a:xfrm>
        </p:spPr>
        <p:txBody>
          <a:bodyPr/>
          <a:lstStyle/>
          <a:p>
            <a:r>
              <a:rPr lang="fr-FR" altLang="fr-FR"/>
              <a:t> </a:t>
            </a:r>
          </a:p>
        </p:txBody>
      </p:sp>
      <p:grpSp>
        <p:nvGrpSpPr>
          <p:cNvPr id="18" name="Groupe 17"/>
          <p:cNvGrpSpPr>
            <a:grpSpLocks/>
          </p:cNvGrpSpPr>
          <p:nvPr/>
        </p:nvGrpSpPr>
        <p:grpSpPr bwMode="auto">
          <a:xfrm>
            <a:off x="4346575" y="84138"/>
            <a:ext cx="4329113" cy="4791075"/>
            <a:chOff x="4346426" y="83408"/>
            <a:chExt cx="4330031" cy="4792598"/>
          </a:xfrm>
        </p:grpSpPr>
        <p:sp>
          <p:nvSpPr>
            <p:cNvPr id="9" name="Rectangle 8"/>
            <p:cNvSpPr/>
            <p:nvPr/>
          </p:nvSpPr>
          <p:spPr>
            <a:xfrm>
              <a:off x="5073655" y="448649"/>
              <a:ext cx="3602802" cy="4427357"/>
            </a:xfrm>
            <a:prstGeom prst="rect">
              <a:avLst/>
            </a:prstGeom>
            <a:solidFill>
              <a:srgbClr val="FF0000">
                <a:alpha val="50196"/>
              </a:srgbClr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350"/>
            </a:p>
          </p:txBody>
        </p:sp>
        <p:sp>
          <p:nvSpPr>
            <p:cNvPr id="106515" name="ZoneTexte 15"/>
            <p:cNvSpPr txBox="1">
              <a:spLocks noChangeArrowheads="1"/>
            </p:cNvSpPr>
            <p:nvPr/>
          </p:nvSpPr>
          <p:spPr bwMode="auto">
            <a:xfrm>
              <a:off x="4346426" y="83408"/>
              <a:ext cx="288987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fr-FR" altLang="fr-FR" sz="2000" b="1">
                  <a:solidFill>
                    <a:srgbClr val="FF0000"/>
                  </a:solidFill>
                </a:rPr>
                <a:t>Centre opérationnel</a:t>
              </a:r>
            </a:p>
          </p:txBody>
        </p:sp>
      </p:grpSp>
      <p:grpSp>
        <p:nvGrpSpPr>
          <p:cNvPr id="19" name="Groupe 18"/>
          <p:cNvGrpSpPr>
            <a:grpSpLocks/>
          </p:cNvGrpSpPr>
          <p:nvPr/>
        </p:nvGrpSpPr>
        <p:grpSpPr bwMode="auto">
          <a:xfrm>
            <a:off x="-180975" y="2139950"/>
            <a:ext cx="4392613" cy="1944688"/>
            <a:chOff x="-179589" y="2139701"/>
            <a:chExt cx="4319541" cy="1944217"/>
          </a:xfrm>
        </p:grpSpPr>
        <p:sp>
          <p:nvSpPr>
            <p:cNvPr id="10" name="Rectangle 9"/>
            <p:cNvSpPr/>
            <p:nvPr/>
          </p:nvSpPr>
          <p:spPr>
            <a:xfrm>
              <a:off x="1259737" y="2139701"/>
              <a:ext cx="2880215" cy="1944217"/>
            </a:xfrm>
            <a:prstGeom prst="rect">
              <a:avLst/>
            </a:prstGeom>
            <a:solidFill>
              <a:srgbClr val="2424FF">
                <a:alpha val="50196"/>
              </a:srgbClr>
            </a:solidFill>
            <a:ln w="57150">
              <a:solidFill>
                <a:srgbClr val="2424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350"/>
            </a:p>
          </p:txBody>
        </p:sp>
        <p:sp>
          <p:nvSpPr>
            <p:cNvPr id="106513" name="ZoneTexte 14"/>
            <p:cNvSpPr txBox="1">
              <a:spLocks noChangeArrowheads="1"/>
            </p:cNvSpPr>
            <p:nvPr/>
          </p:nvSpPr>
          <p:spPr bwMode="auto">
            <a:xfrm>
              <a:off x="-179589" y="2571750"/>
              <a:ext cx="143922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fr-FR" altLang="fr-FR" sz="2000" b="1">
                  <a:solidFill>
                    <a:srgbClr val="2424FF"/>
                  </a:solidFill>
                </a:rPr>
                <a:t>Expertise</a:t>
              </a:r>
            </a:p>
          </p:txBody>
        </p:sp>
      </p:grpSp>
      <p:grpSp>
        <p:nvGrpSpPr>
          <p:cNvPr id="17" name="Groupe 16"/>
          <p:cNvGrpSpPr>
            <a:grpSpLocks/>
          </p:cNvGrpSpPr>
          <p:nvPr/>
        </p:nvGrpSpPr>
        <p:grpSpPr bwMode="auto">
          <a:xfrm>
            <a:off x="2654300" y="457200"/>
            <a:ext cx="5572125" cy="2497138"/>
            <a:chOff x="2654182" y="457009"/>
            <a:chExt cx="5572950" cy="2497315"/>
          </a:xfrm>
        </p:grpSpPr>
        <p:sp>
          <p:nvSpPr>
            <p:cNvPr id="11" name="Ellipse 10"/>
            <p:cNvSpPr/>
            <p:nvPr/>
          </p:nvSpPr>
          <p:spPr>
            <a:xfrm>
              <a:off x="5054837" y="1582627"/>
              <a:ext cx="1243197" cy="1235163"/>
            </a:xfrm>
            <a:prstGeom prst="ellipse">
              <a:avLst/>
            </a:prstGeom>
            <a:solidFill>
              <a:srgbClr val="FFD500">
                <a:alpha val="67059"/>
              </a:srgb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2" name="Double flèche horizontale 11"/>
            <p:cNvSpPr/>
            <p:nvPr/>
          </p:nvSpPr>
          <p:spPr>
            <a:xfrm rot="3075555">
              <a:off x="4204658" y="992817"/>
              <a:ext cx="1358996" cy="287381"/>
            </a:xfrm>
            <a:prstGeom prst="leftRightArrow">
              <a:avLst/>
            </a:prstGeom>
            <a:solidFill>
              <a:srgbClr val="FFD500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3" name="Double flèche horizontale 12"/>
            <p:cNvSpPr/>
            <p:nvPr/>
          </p:nvSpPr>
          <p:spPr>
            <a:xfrm rot="20504484">
              <a:off x="2654182" y="2666966"/>
              <a:ext cx="2480042" cy="287358"/>
            </a:xfrm>
            <a:prstGeom prst="leftRightArrow">
              <a:avLst/>
            </a:prstGeom>
            <a:solidFill>
              <a:srgbClr val="FFD500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4" name="Double flèche horizontale 13"/>
            <p:cNvSpPr/>
            <p:nvPr/>
          </p:nvSpPr>
          <p:spPr>
            <a:xfrm rot="630007">
              <a:off x="6299622" y="2319279"/>
              <a:ext cx="1927510" cy="287357"/>
            </a:xfrm>
            <a:prstGeom prst="leftRightArrow">
              <a:avLst/>
            </a:prstGeom>
            <a:solidFill>
              <a:srgbClr val="FFD500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sp>
        <p:nvSpPr>
          <p:cNvPr id="2" name="Rectangle 1"/>
          <p:cNvSpPr/>
          <p:nvPr/>
        </p:nvSpPr>
        <p:spPr>
          <a:xfrm>
            <a:off x="1403350" y="4229100"/>
            <a:ext cx="1584325" cy="79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328AF78-07FA-4E30-83AA-E05D9C8BE3FC}" type="slidenum">
              <a:rPr lang="fr-FR" smtClean="0"/>
              <a:pPr>
                <a:defRPr/>
              </a:pPr>
              <a:t>23</a:t>
            </a:fld>
            <a:endParaRPr lang="fr-FR" dirty="0"/>
          </a:p>
        </p:txBody>
      </p:sp>
      <p:sp>
        <p:nvSpPr>
          <p:cNvPr id="5" name="Espace réservé de la date 1">
            <a:extLst>
              <a:ext uri="{FF2B5EF4-FFF2-40B4-BE49-F238E27FC236}">
                <a16:creationId xmlns:a16="http://schemas.microsoft.com/office/drawing/2014/main" id="{CDBEC5C7-9B00-5064-6BDE-2966AB1F651C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altLang="fr-FR" dirty="0"/>
              <a:t>APRES - RETEX</a:t>
            </a:r>
            <a:endParaRPr lang="fr-FR" altLang="fr-FR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328AF78-07FA-4E30-83AA-E05D9C8BE3FC}" type="slidenum">
              <a:rPr lang="fr-FR" smtClean="0"/>
              <a:pPr>
                <a:defRPr/>
              </a:pPr>
              <a:t>24</a:t>
            </a:fld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1E94AE9-2F9B-3D1F-A3E7-16A23E231A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470" b="4851"/>
          <a:stretch>
            <a:fillRect/>
          </a:stretch>
        </p:blipFill>
        <p:spPr>
          <a:xfrm>
            <a:off x="737990" y="1131591"/>
            <a:ext cx="7793066" cy="3596270"/>
          </a:xfrm>
          <a:prstGeom prst="rect">
            <a:avLst/>
          </a:prstGeom>
        </p:spPr>
      </p:pic>
      <p:sp>
        <p:nvSpPr>
          <p:cNvPr id="5" name="Espace réservé du pied de page 9">
            <a:extLst>
              <a:ext uri="{FF2B5EF4-FFF2-40B4-BE49-F238E27FC236}">
                <a16:creationId xmlns:a16="http://schemas.microsoft.com/office/drawing/2014/main" id="{A72DD2E3-3EA6-2EF3-F2E7-F2BB1DB8686C}"/>
              </a:ext>
            </a:extLst>
          </p:cNvPr>
          <p:cNvSpPr txBox="1">
            <a:spLocks/>
          </p:cNvSpPr>
          <p:nvPr/>
        </p:nvSpPr>
        <p:spPr bwMode="gray">
          <a:xfrm>
            <a:off x="2868613" y="195263"/>
            <a:ext cx="5880100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algn="l" rtl="0" eaLnBrk="1" fontAlgn="auto" hangingPunct="1">
              <a:spcBef>
                <a:spcPts val="0"/>
              </a:spcBef>
              <a:spcAft>
                <a:spcPts val="0"/>
              </a:spcAft>
              <a:defRPr sz="750" b="1" kern="1200" cap="all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/>
              <a:t>CNISP</a:t>
            </a:r>
            <a:endParaRPr lang="fr-FR" dirty="0"/>
          </a:p>
        </p:txBody>
      </p:sp>
      <p:sp>
        <p:nvSpPr>
          <p:cNvPr id="6" name="Espace réservé de la date 1">
            <a:extLst>
              <a:ext uri="{FF2B5EF4-FFF2-40B4-BE49-F238E27FC236}">
                <a16:creationId xmlns:a16="http://schemas.microsoft.com/office/drawing/2014/main" id="{F3D6A837-CC03-3516-B308-E5CDE2E4ADE5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0823FB8-B528-CAE3-2A75-04C20D7BF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altLang="fr-FR" dirty="0"/>
              <a:t>APRES – Rendre compte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383136-83D3-4388-C5AC-07BFF177D4A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C121085-B2D4-4D30-89E7-E238A416281E}" type="slidenum">
              <a:rPr lang="fr-FR" smtClean="0"/>
              <a:pPr>
                <a:defRPr/>
              </a:pPr>
              <a:t>25</a:t>
            </a:fld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BA7EC2FE-B1D8-EA52-2737-9C92894F99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541" t="19681" r="2750" b="3801"/>
          <a:stretch>
            <a:fillRect/>
          </a:stretch>
        </p:blipFill>
        <p:spPr>
          <a:xfrm>
            <a:off x="539427" y="1139816"/>
            <a:ext cx="8065145" cy="3592174"/>
          </a:xfrm>
          <a:prstGeom prst="rect">
            <a:avLst/>
          </a:prstGeom>
        </p:spPr>
      </p:pic>
      <p:sp>
        <p:nvSpPr>
          <p:cNvPr id="2" name="Espace réservé du pied de page 9">
            <a:extLst>
              <a:ext uri="{FF2B5EF4-FFF2-40B4-BE49-F238E27FC236}">
                <a16:creationId xmlns:a16="http://schemas.microsoft.com/office/drawing/2014/main" id="{63119118-B7B8-8E2A-83D2-D41DB70D8040}"/>
              </a:ext>
            </a:extLst>
          </p:cNvPr>
          <p:cNvSpPr txBox="1">
            <a:spLocks/>
          </p:cNvSpPr>
          <p:nvPr/>
        </p:nvSpPr>
        <p:spPr bwMode="gray">
          <a:xfrm>
            <a:off x="2868613" y="195263"/>
            <a:ext cx="5880100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algn="l" rtl="0" eaLnBrk="1" fontAlgn="auto" hangingPunct="1">
              <a:spcBef>
                <a:spcPts val="0"/>
              </a:spcBef>
              <a:spcAft>
                <a:spcPts val="0"/>
              </a:spcAft>
              <a:defRPr sz="750" b="1" kern="1200" cap="all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/>
              <a:t>CNISP</a:t>
            </a:r>
            <a:endParaRPr lang="fr-FR" dirty="0"/>
          </a:p>
        </p:txBody>
      </p:sp>
      <p:sp>
        <p:nvSpPr>
          <p:cNvPr id="3" name="Espace réservé de la date 1">
            <a:extLst>
              <a:ext uri="{FF2B5EF4-FFF2-40B4-BE49-F238E27FC236}">
                <a16:creationId xmlns:a16="http://schemas.microsoft.com/office/drawing/2014/main" id="{A22E6296-D55C-96C9-C737-F96CABA711C5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  <p:extLst>
      <p:ext uri="{BB962C8B-B14F-4D97-AF65-F5344CB8AC3E}">
        <p14:creationId xmlns:p14="http://schemas.microsoft.com/office/powerpoint/2010/main" val="42828191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50CFB-1231-262B-013B-A17ED7956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324389BA-3108-B2F8-6589-84ACD8CC7F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0800000">
            <a:off x="0" y="738188"/>
            <a:ext cx="9144000" cy="4443412"/>
          </a:xfrm>
        </p:spPr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5A620888-C23B-9ED8-01C2-40897BD7E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363" y="738188"/>
            <a:ext cx="8423275" cy="4046537"/>
          </a:xfrm>
        </p:spPr>
        <p:txBody>
          <a:bodyPr rtlCol="0">
            <a:normAutofit/>
          </a:bodyPr>
          <a:lstStyle/>
          <a:p>
            <a:pPr marL="33655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fr-FR" dirty="0"/>
              <a:t>La place du sanitaire dans les crises : un enjeu transversal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320F894-4385-96D1-6ECB-484679AB3D4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3C77F77-73A0-4336-A4C1-C07C58F68063}" type="slidenum">
              <a:rPr lang="fr-FR"/>
              <a:pPr>
                <a:defRPr/>
              </a:pPr>
              <a:t>26</a:t>
            </a:fld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797D562E-CDCF-AC4B-8087-0058F65978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CNISP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86123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2F6010-7F20-E205-39DD-5908AAD3B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1F10116C-6C61-277E-F4DB-A90BC9DB2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Quel est la place du sanitaire dans les crises?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D392689-3817-BD56-54C6-156A7B205C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3850" y="1275606"/>
            <a:ext cx="8424334" cy="2880320"/>
          </a:xfrm>
        </p:spPr>
        <p:txBody>
          <a:bodyPr/>
          <a:lstStyle/>
          <a:p>
            <a:pPr marL="263525" indent="-171450">
              <a:buFont typeface="Wingdings" panose="05000000000000000000" pitchFamily="2" charset="2"/>
              <a:buChar char="Ø"/>
            </a:pPr>
            <a:r>
              <a:rPr lang="fr-FR" sz="1200" b="1" dirty="0"/>
              <a:t>Le sanitaire : une crise souvent “secondaire” mais systémique -</a:t>
            </a:r>
            <a:r>
              <a:rPr lang="fr-FR" sz="1200" dirty="0"/>
              <a:t> Rarement le déclencheur initial (hors pandémie) mais se développe en conséquence d’autres crises : Crises climatiques (canicules, inondations), Crises sécuritaires (attentats, conflits), Risques naturels ou technologiques... La crise sanitaire peut apparaître avec un décalage dans le temps (effets indirects, aggravation progressive).</a:t>
            </a:r>
          </a:p>
          <a:p>
            <a:endParaRPr lang="fr-FR" sz="1200" dirty="0"/>
          </a:p>
          <a:p>
            <a:pPr marL="263525" indent="-171450">
              <a:buFont typeface="Wingdings" panose="05000000000000000000" pitchFamily="2" charset="2"/>
              <a:buChar char="Ø"/>
            </a:pPr>
            <a:r>
              <a:rPr lang="fr-FR" sz="1200" b="1" dirty="0"/>
              <a:t>Un facteur d’amplification et de complexification: </a:t>
            </a:r>
            <a:r>
              <a:rPr lang="fr-FR" sz="1200" dirty="0"/>
              <a:t>Dégradation des conditions de vie, saturation de l’offre de soins, effets en cascade : psychologiques (stress, trauma), sociaux (vulnérabilités accrues), économiques (absentéisme, désorganisation)…</a:t>
            </a:r>
          </a:p>
          <a:p>
            <a:endParaRPr lang="fr-FR" sz="1200" dirty="0"/>
          </a:p>
          <a:p>
            <a:pPr marL="263525" indent="-171450">
              <a:buFont typeface="Wingdings" panose="05000000000000000000" pitchFamily="2" charset="2"/>
              <a:buChar char="Ø"/>
            </a:pPr>
            <a:r>
              <a:rPr lang="fr-FR" sz="1200" b="1" dirty="0"/>
              <a:t>Une transversalité indispensable dans la gestion de crise : </a:t>
            </a:r>
            <a:r>
              <a:rPr lang="fr-FR" sz="1200" dirty="0"/>
              <a:t>une coordination inter-métiers et </a:t>
            </a:r>
            <a:r>
              <a:rPr lang="fr-FR" sz="1200" dirty="0" err="1"/>
              <a:t>inter-acteurs</a:t>
            </a:r>
            <a:r>
              <a:rPr lang="fr-FR" sz="1200" dirty="0"/>
              <a:t> essentielle pour anticiper les impacts. </a:t>
            </a:r>
          </a:p>
          <a:p>
            <a:pPr marL="263525" indent="-171450">
              <a:buFont typeface="Wingdings" panose="05000000000000000000" pitchFamily="2" charset="2"/>
              <a:buChar char="Ø"/>
            </a:pPr>
            <a:endParaRPr lang="fr-FR" sz="1200" dirty="0"/>
          </a:p>
          <a:p>
            <a:pPr marL="263525" indent="-171450">
              <a:buFont typeface="Wingdings" panose="05000000000000000000" pitchFamily="2" charset="2"/>
              <a:buChar char="Ø"/>
            </a:pPr>
            <a:r>
              <a:rPr lang="fr-FR" sz="1200" b="1" dirty="0"/>
              <a:t>Enjeu clé : intégrer le sanitaire dans toutes les typologies de crise</a:t>
            </a:r>
          </a:p>
          <a:p>
            <a:endParaRPr lang="fr-FR" sz="1200" dirty="0"/>
          </a:p>
          <a:p>
            <a:r>
              <a:rPr lang="fr-FR" sz="1200" i="1" dirty="0">
                <a:solidFill>
                  <a:schemeClr val="tx2"/>
                </a:solidFill>
              </a:rPr>
              <a:t>Le sanitaire n’est pas uniquement une crise en soi : c’est une dimension transverse qui révèle, amplifie et conditionne la gestion de nombreuses crises.</a:t>
            </a:r>
            <a:endParaRPr lang="fr-FR" sz="1200" dirty="0">
              <a:solidFill>
                <a:schemeClr val="tx2"/>
              </a:solidFill>
            </a:endParaRPr>
          </a:p>
          <a:p>
            <a:pPr lvl="0"/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B573864-9588-FEBA-A1C0-7687D2E3772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1D24351-4025-4B52-89A4-59649CC4D86E}" type="slidenum">
              <a:rPr lang="fr-FR" smtClean="0"/>
              <a:pPr>
                <a:defRPr/>
              </a:pPr>
              <a:t>27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38220BB-0C30-8525-BAD5-D882CDFFC4B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CNISP</a:t>
            </a:r>
          </a:p>
        </p:txBody>
      </p:sp>
      <p:sp>
        <p:nvSpPr>
          <p:cNvPr id="21" name="Espace réservé de la date 1">
            <a:extLst>
              <a:ext uri="{FF2B5EF4-FFF2-40B4-BE49-F238E27FC236}">
                <a16:creationId xmlns:a16="http://schemas.microsoft.com/office/drawing/2014/main" id="{7D5C7B15-E8C9-1649-2F4B-5C86977E9CB3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  <p:extLst>
      <p:ext uri="{BB962C8B-B14F-4D97-AF65-F5344CB8AC3E}">
        <p14:creationId xmlns:p14="http://schemas.microsoft.com/office/powerpoint/2010/main" val="5944695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A5E1D-CD52-73C4-03D0-4432D99D7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AC2A39EB-FFF1-4BE4-7FA2-14C2A8CB02C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0800000">
            <a:off x="0" y="738188"/>
            <a:ext cx="9144000" cy="4443412"/>
          </a:xfrm>
        </p:spPr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7BC2DEA2-18BD-BCFC-89B6-3B2066072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363" y="738188"/>
            <a:ext cx="8423275" cy="4046537"/>
          </a:xfrm>
        </p:spPr>
        <p:txBody>
          <a:bodyPr rtlCol="0">
            <a:normAutofit/>
          </a:bodyPr>
          <a:lstStyle/>
          <a:p>
            <a:pPr marL="73255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fr-FR" dirty="0"/>
              <a:t>L’importance de la communication en période de crise 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1E4E90B-339C-A75D-2E24-96BDCCF6E71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3C77F77-73A0-4336-A4C1-C07C58F68063}" type="slidenum">
              <a:rPr lang="fr-FR"/>
              <a:pPr>
                <a:defRPr/>
              </a:pPr>
              <a:t>28</a:t>
            </a:fld>
            <a:endParaRPr lang="fr-FR" dirty="0"/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8725D7F7-41BE-15AE-D11F-79B810CAAD8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19/03/2026</a:t>
            </a:r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774B7318-9A4A-87D9-1BA9-6B8BC3F6075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CNISP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51491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292B5-8327-4612-D3EF-ED36A5F6F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F0FF68F4-4D10-5844-510E-7B0BDD5C3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000" dirty="0"/>
              <a:t>La communication de crise : un indispensable en gestion de crise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37C07AE-1469-4D53-A807-4D13F3D0B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3850" y="1275606"/>
            <a:ext cx="8424334" cy="2880320"/>
          </a:xfrm>
        </p:spPr>
        <p:txBody>
          <a:bodyPr/>
          <a:lstStyle/>
          <a:p>
            <a:pPr algn="just"/>
            <a:r>
              <a:rPr lang="fr-FR" sz="1200" b="1" dirty="0"/>
              <a:t>1. Protéger et maîtriser la réputation  : </a:t>
            </a:r>
            <a:r>
              <a:rPr lang="fr-FR" sz="1200" dirty="0"/>
              <a:t>Une communication maîtrisée permet de limiter l’impact réputationnel et maintenir la confiance des parties prenantes. Le silence amplifie le risque.</a:t>
            </a:r>
          </a:p>
          <a:p>
            <a:pPr algn="just"/>
            <a:r>
              <a:rPr lang="fr-FR" sz="1200" b="1" dirty="0"/>
              <a:t>2. Assurer la cohérence de toutes les communications : </a:t>
            </a:r>
            <a:r>
              <a:rPr lang="fr-FR" sz="1200" dirty="0"/>
              <a:t>multiplicité des prises de parole (interne, externe, partenaires, médias), risque de messages contradictoires si absence de coordination </a:t>
            </a:r>
            <a:r>
              <a:rPr lang="fr-FR" sz="1200" dirty="0">
                <a:sym typeface="Wingdings" panose="05000000000000000000" pitchFamily="2" charset="2"/>
              </a:rPr>
              <a:t> </a:t>
            </a:r>
            <a:r>
              <a:rPr lang="fr-FR" sz="1200" dirty="0"/>
              <a:t>nécessité d’une gouvernance claire de la communication</a:t>
            </a:r>
          </a:p>
          <a:p>
            <a:pPr algn="just"/>
            <a:r>
              <a:rPr lang="fr-FR" sz="1200" b="1" dirty="0"/>
              <a:t>3. Anticiper pour éviter l’emballement médiatique (</a:t>
            </a:r>
            <a:r>
              <a:rPr lang="fr-FR" sz="1200" dirty="0"/>
              <a:t>Identifier les signaux faibles et sujets sensibles en amont, préparer des éléments de langage et Q&amp;A…)</a:t>
            </a:r>
          </a:p>
          <a:p>
            <a:pPr algn="just"/>
            <a:r>
              <a:rPr lang="fr-FR" sz="1200" b="1" dirty="0"/>
              <a:t>4. Accélération des crises à l’ère des réseaux sociaux et de l’IA : </a:t>
            </a:r>
            <a:r>
              <a:rPr lang="fr-FR" sz="1200" dirty="0"/>
              <a:t>Diffusion instantanée de l’information, amplification rapide (viralité, “buzz”), montée des fake news et contenus manipulés. </a:t>
            </a:r>
          </a:p>
          <a:p>
            <a:endParaRPr lang="fr-FR" sz="1200" b="1" dirty="0"/>
          </a:p>
          <a:p>
            <a:pPr algn="ctr"/>
            <a:r>
              <a:rPr lang="fr-FR" sz="1200" b="1" u="sng" dirty="0"/>
              <a:t>Enjeu stratégique </a:t>
            </a:r>
            <a:r>
              <a:rPr lang="fr-FR" sz="1200" b="1" dirty="0"/>
              <a:t>: réactivité + crédibilité/fiabilité des informations + posture adaptée (</a:t>
            </a:r>
            <a:r>
              <a:rPr lang="fr-FR" sz="1200" dirty="0"/>
              <a:t>Transparente, Responsable, Pédagogique).</a:t>
            </a:r>
          </a:p>
          <a:p>
            <a:pPr algn="ctr"/>
            <a:r>
              <a:rPr lang="fr-FR" sz="1200" i="1" dirty="0">
                <a:solidFill>
                  <a:schemeClr val="tx2"/>
                </a:solidFill>
              </a:rPr>
              <a:t> </a:t>
            </a:r>
            <a:endParaRPr lang="fr-FR" sz="1200" dirty="0">
              <a:solidFill>
                <a:schemeClr val="tx2"/>
              </a:solidFill>
            </a:endParaRPr>
          </a:p>
          <a:p>
            <a:pPr algn="ctr"/>
            <a:r>
              <a:rPr lang="fr-FR" sz="1200" i="1" dirty="0">
                <a:solidFill>
                  <a:schemeClr val="tx2"/>
                </a:solidFill>
              </a:rPr>
              <a:t>Dans une crise, ne pas communiquer ou mal communiquer, c’est laisser les autres définir votre réalité.</a:t>
            </a:r>
            <a:endParaRPr lang="fr-FR" sz="1200" dirty="0">
              <a:solidFill>
                <a:schemeClr val="tx2"/>
              </a:solidFill>
            </a:endParaRPr>
          </a:p>
          <a:p>
            <a:pPr lvl="0"/>
            <a:endParaRPr lang="fr-FR" sz="12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F5C144B-60A7-37FD-3321-2B954AEEC20F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1D24351-4025-4B52-89A4-59649CC4D86E}" type="slidenum">
              <a:rPr lang="fr-FR" smtClean="0"/>
              <a:pPr>
                <a:defRPr/>
              </a:pPr>
              <a:t>29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9465756-F75E-001C-A045-48280073581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CNISP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B96A22E-29B6-E506-26AE-131677B719AA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  <p:extLst>
      <p:ext uri="{BB962C8B-B14F-4D97-AF65-F5344CB8AC3E}">
        <p14:creationId xmlns:p14="http://schemas.microsoft.com/office/powerpoint/2010/main" val="2747903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3A60B-DEC8-3CBD-DEF8-55A2713F6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F1B07357-A95B-65B0-CCF1-95FF0C571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568" y="126620"/>
            <a:ext cx="8424863" cy="539750"/>
          </a:xfrm>
        </p:spPr>
        <p:txBody>
          <a:bodyPr/>
          <a:lstStyle/>
          <a:p>
            <a:pPr algn="ctr"/>
            <a:r>
              <a:rPr lang="fr-FR" dirty="0"/>
              <a:t>Sommaire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89CD7626-841E-F137-6E14-E838BFFC1A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8914" y="771550"/>
            <a:ext cx="8424334" cy="2880320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fr-FR" b="1" dirty="0"/>
              <a:t>1. Qu’est-ce que la gestion de crise sanitaire ? (50min)</a:t>
            </a:r>
          </a:p>
          <a:p>
            <a:pPr marL="693738" lvl="1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fr-FR" dirty="0"/>
              <a:t>Les indispensables pour comprendre le rôle des acteurs publics en situation de crise </a:t>
            </a:r>
          </a:p>
          <a:p>
            <a:pPr marL="693738" lvl="1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fr-FR" dirty="0"/>
              <a:t>Le rôle des ARS </a:t>
            </a:r>
          </a:p>
          <a:p>
            <a:pPr marL="693738" lvl="1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fr-FR" dirty="0"/>
              <a:t>Le cycle de crise </a:t>
            </a:r>
          </a:p>
          <a:p>
            <a:pPr marL="693738" lvl="1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fr-FR" dirty="0"/>
              <a:t>La place du sanitaire dans les crises : un enjeu transversal</a:t>
            </a:r>
          </a:p>
          <a:p>
            <a:pPr marL="693738" lvl="1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fr-FR" dirty="0"/>
              <a:t>L’importance de la communication en période de crise </a:t>
            </a:r>
          </a:p>
          <a:p>
            <a:pPr lvl="1" indent="0">
              <a:spcBef>
                <a:spcPts val="300"/>
              </a:spcBef>
              <a:spcAft>
                <a:spcPts val="300"/>
              </a:spcAft>
              <a:buNone/>
            </a:pPr>
            <a:endParaRPr lang="fr-FR" b="1" dirty="0"/>
          </a:p>
          <a:p>
            <a:pPr lvl="1" indent="0" algn="ctr">
              <a:spcBef>
                <a:spcPts val="300"/>
              </a:spcBef>
              <a:spcAft>
                <a:spcPts val="300"/>
              </a:spcAft>
              <a:buNone/>
            </a:pPr>
            <a:r>
              <a:rPr lang="fr-FR" b="1" i="1" dirty="0"/>
              <a:t>Pause rapide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fr-FR" b="1" dirty="0"/>
              <a:t>2. Cas pratiques (1H)</a:t>
            </a:r>
          </a:p>
          <a:p>
            <a:pPr marL="693738" lvl="1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fr-FR" dirty="0"/>
              <a:t>Présentation des cas et des attendus (5 min)</a:t>
            </a:r>
          </a:p>
          <a:p>
            <a:pPr marL="693738" lvl="1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fr-FR" dirty="0"/>
              <a:t>2 études de cas en parallèle – 30 min de réflexion</a:t>
            </a:r>
          </a:p>
          <a:p>
            <a:pPr marL="873125" lvl="2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fr-FR" sz="1100" dirty="0"/>
              <a:t>Préparation sanitaire aux grands évènements : Jeux Olympiques et Paralympiques Paris 2024</a:t>
            </a:r>
          </a:p>
          <a:p>
            <a:pPr marL="873125" lvl="2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fr-FR" sz="1100" dirty="0"/>
              <a:t>Enjeux climatiques : vague de chaleur et panne électrique</a:t>
            </a:r>
          </a:p>
          <a:p>
            <a:pPr marL="693738" lvl="1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fr-FR" dirty="0"/>
              <a:t>Restitution interactive par les groupes - (10 min par groupe)</a:t>
            </a:r>
          </a:p>
          <a:p>
            <a:pPr marL="693738" lvl="1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fr-FR" dirty="0"/>
              <a:t>Questions 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4DB92CF-BF20-D7FA-4432-3B9E1AF42B9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1D24351-4025-4B52-89A4-59649CC4D86E}" type="slidenum">
              <a:rPr lang="fr-FR" smtClean="0"/>
              <a:pPr>
                <a:defRPr/>
              </a:pPr>
              <a:t>3</a:t>
            </a:fld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D1596BB-7F09-A9D9-E408-B6A5A3C2662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19/03/2026</a:t>
            </a:r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B0C39F8-AD8B-F91C-4D0A-717C02F68C1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CNISP</a:t>
            </a:r>
          </a:p>
        </p:txBody>
      </p:sp>
    </p:spTree>
    <p:extLst>
      <p:ext uri="{BB962C8B-B14F-4D97-AF65-F5344CB8AC3E}">
        <p14:creationId xmlns:p14="http://schemas.microsoft.com/office/powerpoint/2010/main" val="39699651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2ADB31-D658-FA5A-A548-BEEDA850B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983D730-3D44-634C-FD1A-E9469465C3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1B3DC7B-2E31-F869-E9DA-355E9319D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932"/>
            <a:ext cx="9144000" cy="498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8259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ECFEB-3A98-A30F-D7DF-2C80B28E5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E06E22DD-8282-EFD4-F17A-18597A20303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0800000">
            <a:off x="0" y="738188"/>
            <a:ext cx="9144000" cy="4443412"/>
          </a:xfrm>
        </p:spPr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A654E4FB-17F6-AAB9-90DB-42C7333DC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363" y="738189"/>
            <a:ext cx="8423275" cy="825450"/>
          </a:xfrm>
        </p:spPr>
        <p:txBody>
          <a:bodyPr rtlCol="0">
            <a:normAutofit fontScale="90000"/>
          </a:bodyPr>
          <a:lstStyle/>
          <a:p>
            <a:pPr marL="0" indent="0" algn="ctr" fontAlgn="auto">
              <a:spcAft>
                <a:spcPts val="0"/>
              </a:spcAft>
              <a:buFont typeface="+mj-lt"/>
              <a:buNone/>
              <a:defRPr/>
            </a:pPr>
            <a:r>
              <a:rPr lang="fr-FR" dirty="0"/>
              <a:t>Cas pratiques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4EFBF90-0DC9-EABD-3FC8-EA25D514BCDF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3C77F77-73A0-4336-A4C1-C07C58F68063}" type="slidenum">
              <a:rPr lang="fr-FR"/>
              <a:pPr>
                <a:defRPr/>
              </a:pPr>
              <a:t>31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222F53C-9F53-7AF8-AB16-6ACCBB93F2E6}"/>
              </a:ext>
            </a:extLst>
          </p:cNvPr>
          <p:cNvSpPr txBox="1"/>
          <p:nvPr/>
        </p:nvSpPr>
        <p:spPr>
          <a:xfrm>
            <a:off x="1043608" y="2211710"/>
            <a:ext cx="6206857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93738" lvl="1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fr-FR" sz="1400" dirty="0">
                <a:solidFill>
                  <a:schemeClr val="bg1"/>
                </a:solidFill>
              </a:rPr>
              <a:t>2 études de cas en parallèle – 30 min de réflexion</a:t>
            </a:r>
          </a:p>
          <a:p>
            <a:pPr marL="873125" lvl="2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fr-FR" sz="1400" dirty="0">
                <a:solidFill>
                  <a:schemeClr val="bg1"/>
                </a:solidFill>
              </a:rPr>
              <a:t>Préparation sanitaire aux grands évènements : Jeux Olympiques et Paralympiques Paris 2024</a:t>
            </a:r>
          </a:p>
          <a:p>
            <a:pPr marL="873125" lvl="2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fr-FR" sz="1400" dirty="0">
                <a:solidFill>
                  <a:schemeClr val="bg1"/>
                </a:solidFill>
              </a:rPr>
              <a:t>Enjeux climatiques : vague de chaleur et panne électrique</a:t>
            </a:r>
          </a:p>
          <a:p>
            <a:pPr marL="693738" lvl="1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fr-FR" sz="1400" dirty="0">
                <a:solidFill>
                  <a:schemeClr val="bg1"/>
                </a:solidFill>
              </a:rPr>
              <a:t>Restitution interactive par les groupes – 10 min par groupe</a:t>
            </a:r>
          </a:p>
          <a:p>
            <a:pPr marL="693738" lvl="1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fr-FR" sz="1400" dirty="0">
                <a:solidFill>
                  <a:schemeClr val="bg1"/>
                </a:solidFill>
              </a:rPr>
              <a:t>Questions – 5 min</a:t>
            </a:r>
          </a:p>
        </p:txBody>
      </p:sp>
      <p:sp>
        <p:nvSpPr>
          <p:cNvPr id="7" name="Espace réservé du pied de page 9">
            <a:extLst>
              <a:ext uri="{FF2B5EF4-FFF2-40B4-BE49-F238E27FC236}">
                <a16:creationId xmlns:a16="http://schemas.microsoft.com/office/drawing/2014/main" id="{7C667053-1725-92A2-33B0-EA0F80207AE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2868613" y="195263"/>
            <a:ext cx="5880100" cy="360362"/>
          </a:xfrm>
        </p:spPr>
        <p:txBody>
          <a:bodyPr/>
          <a:lstStyle/>
          <a:p>
            <a:pPr>
              <a:defRPr/>
            </a:pPr>
            <a:r>
              <a:rPr lang="en-US" dirty="0"/>
              <a:t>CNISP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6139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5A0C4E-A554-64DA-20A5-095D49A16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45196615-6C72-8ACF-6E68-B0E3D153B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dirty="0"/>
              <a:t>Etude de cas n°1 - Enjeux climatiques : vague de chaleur et panne électrique 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938C2C-D2FC-1E45-55D1-62EBFD6E7A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3850" y="1419622"/>
            <a:ext cx="8424334" cy="2880320"/>
          </a:xfrm>
        </p:spPr>
        <p:txBody>
          <a:bodyPr/>
          <a:lstStyle/>
          <a:p>
            <a:r>
              <a:rPr lang="fr-FR" sz="1200" dirty="0"/>
              <a:t>Nous sommes le lundi 30 juin 2025.  L'Ile-de-France est en vigilance jaune canicule depuis 5 jours. La vague de chaleur qui frappe la région depuis une semaine est caractérisée par des températures ressenties maximales comprises entre 36°C et 39°C.  Les services de Météo France ont réévalué ce matin le niveau de vigilance jaune et placent la région Île-de-France en vigilance orange, à compter de ce jour. </a:t>
            </a:r>
          </a:p>
          <a:p>
            <a:r>
              <a:rPr lang="fr-FR" sz="1200" dirty="0"/>
              <a:t>Par ailleurs, </a:t>
            </a:r>
            <a:r>
              <a:rPr lang="fr-FR" sz="1200" dirty="0" err="1"/>
              <a:t>Airparif</a:t>
            </a:r>
            <a:r>
              <a:rPr lang="fr-FR" sz="1200" dirty="0"/>
              <a:t>, association de surveillance de la qualité de l’air en Île-de-France, prévoit une concentration en ozone supérieure à 180 μg/m³ pour la journée de demain, le mardi 1er juillet 2025. </a:t>
            </a:r>
          </a:p>
          <a:p>
            <a:r>
              <a:rPr lang="fr-FR" sz="1200" dirty="0"/>
              <a:t>Les fortes chaleurs et l’ensoleillement annoncés étant propices à l’augmentation des concentrations en ozone, le préfet de Police a décidé de mettre en œuvre dès demain, mardi 1er juillet 2025, le dispositif de lutte contre la pollution en Île-de-France. Ces mesures seront appliquées chaque jour entre 05h30 et minuit et ce jusque-là leur levée par arrêté préfectoral.</a:t>
            </a:r>
          </a:p>
          <a:p>
            <a:r>
              <a:rPr lang="fr-FR" sz="1200" dirty="0"/>
              <a:t>Enfin dans ce contexte de fortes chaleurs, la consommation électrique régionale atteint des niveaux exceptionnellement élevés, mettant sous tension le réseau en Île-de-France. Aujourd'hui en début d’après-midi, une coupure d’électricité survient dans plusieurs secteurs franciliens, affectant notamment le CHU d'Henri Mondor. </a:t>
            </a:r>
          </a:p>
          <a:p>
            <a:r>
              <a:rPr lang="fr-FR" sz="1200" b="1" dirty="0"/>
              <a:t> </a:t>
            </a:r>
            <a:endParaRPr lang="fr-FR" sz="1200" dirty="0"/>
          </a:p>
          <a:p>
            <a:r>
              <a:rPr lang="fr-FR" sz="1200" b="1" dirty="0"/>
              <a:t>1/ De quelle situation sanitaire exceptionnelle s’agit-il ?</a:t>
            </a:r>
            <a:endParaRPr lang="fr-FR" sz="1200" dirty="0"/>
          </a:p>
          <a:p>
            <a:r>
              <a:rPr lang="fr-FR" sz="1200" b="1" dirty="0"/>
              <a:t>2/ Décrivez le rôle de l’ARS avant / pendant / après cette situation sanitaire exceptionnelle ?</a:t>
            </a:r>
            <a:endParaRPr lang="fr-FR" sz="1200" dirty="0"/>
          </a:p>
          <a:p>
            <a:pPr algn="just"/>
            <a:endParaRPr lang="fr-FR" sz="11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39FF1FF-9760-353A-A770-842A8546CFB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1D24351-4025-4B52-89A4-59649CC4D86E}" type="slidenum">
              <a:rPr lang="fr-FR" smtClean="0"/>
              <a:pPr>
                <a:defRPr/>
              </a:pPr>
              <a:t>32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C100DD6-043D-9646-057C-4BA5C8D3101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CNISP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07F5E6B-1DB4-E662-730B-AA1101287FC9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  <p:extLst>
      <p:ext uri="{BB962C8B-B14F-4D97-AF65-F5344CB8AC3E}">
        <p14:creationId xmlns:p14="http://schemas.microsoft.com/office/powerpoint/2010/main" val="4945196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6B17AF-EF33-2BD1-C051-F29CEF9F5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24AAAB4B-2733-2F9B-A76A-F528EAF9D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000" dirty="0"/>
              <a:t>Etude de cas n°2 – Préparation sanitaire aux grands évènements : Jeux Olympiques et Paralympiques PARIS 2024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FC169DD-2674-B286-1177-CCB7ABD958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3850" y="1491630"/>
            <a:ext cx="8424334" cy="2880320"/>
          </a:xfrm>
        </p:spPr>
        <p:txBody>
          <a:bodyPr/>
          <a:lstStyle/>
          <a:p>
            <a:pPr algn="just"/>
            <a:r>
              <a:rPr lang="fr-FR" sz="1200" dirty="0"/>
              <a:t>Au sein de l’ARS IDF, vous êtes chargé de </a:t>
            </a:r>
            <a:r>
              <a:rPr lang="fr-FR" sz="1200" u="sng" dirty="0"/>
              <a:t>réaliser une feuille de route de l’ensemble des actions de préparation de sécurité sanitaire à mettre en œuvre</a:t>
            </a:r>
            <a:r>
              <a:rPr lang="fr-FR" sz="1200" dirty="0"/>
              <a:t> pour le futur grand évènement mondial: </a:t>
            </a:r>
            <a:r>
              <a:rPr lang="fr-FR" sz="1200" b="1" dirty="0"/>
              <a:t>Les Jeux Olympiques et Paralympiques Paris 2024.</a:t>
            </a:r>
          </a:p>
          <a:p>
            <a:pPr algn="just"/>
            <a:endParaRPr lang="fr-FR" sz="1200" b="1" dirty="0"/>
          </a:p>
          <a:p>
            <a:pPr algn="just"/>
            <a:endParaRPr lang="fr-FR" sz="12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822E33E-A96B-AC4A-9576-9398FAAE83A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1D24351-4025-4B52-89A4-59649CC4D86E}" type="slidenum">
              <a:rPr lang="fr-FR" smtClean="0"/>
              <a:pPr>
                <a:defRPr/>
              </a:pPr>
              <a:t>33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E9D1B06-CA24-FB96-29DA-4DEB8282737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CNISP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7861A61-167E-531B-DDBD-3E31DCD35538}"/>
              </a:ext>
            </a:extLst>
          </p:cNvPr>
          <p:cNvSpPr/>
          <p:nvPr/>
        </p:nvSpPr>
        <p:spPr>
          <a:xfrm>
            <a:off x="1187624" y="2427734"/>
            <a:ext cx="6552728" cy="50405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Identifier les grands chantiers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9CB03D4-4F50-45BE-877A-83237C22EE0B}"/>
              </a:ext>
            </a:extLst>
          </p:cNvPr>
          <p:cNvSpPr/>
          <p:nvPr/>
        </p:nvSpPr>
        <p:spPr>
          <a:xfrm>
            <a:off x="3045739" y="4115271"/>
            <a:ext cx="2908506" cy="50405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Identifier les acteurs avec qui mener à bien ces actions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F790E3-A343-F8FF-2DF3-F5361619965F}"/>
              </a:ext>
            </a:extLst>
          </p:cNvPr>
          <p:cNvSpPr/>
          <p:nvPr/>
        </p:nvSpPr>
        <p:spPr>
          <a:xfrm>
            <a:off x="1907704" y="3282441"/>
            <a:ext cx="5112568" cy="50405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Identifier les actions qui en découlent</a:t>
            </a:r>
          </a:p>
        </p:txBody>
      </p:sp>
      <p:sp>
        <p:nvSpPr>
          <p:cNvPr id="10" name="Flèche : bas 9">
            <a:extLst>
              <a:ext uri="{FF2B5EF4-FFF2-40B4-BE49-F238E27FC236}">
                <a16:creationId xmlns:a16="http://schemas.microsoft.com/office/drawing/2014/main" id="{7591011D-06E7-12C7-FF25-588DD6DCA3F2}"/>
              </a:ext>
            </a:extLst>
          </p:cNvPr>
          <p:cNvSpPr/>
          <p:nvPr/>
        </p:nvSpPr>
        <p:spPr>
          <a:xfrm>
            <a:off x="4372627" y="2931790"/>
            <a:ext cx="216024" cy="269255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 : bas 10">
            <a:extLst>
              <a:ext uri="{FF2B5EF4-FFF2-40B4-BE49-F238E27FC236}">
                <a16:creationId xmlns:a16="http://schemas.microsoft.com/office/drawing/2014/main" id="{0CBC7003-D45F-B21A-46A0-A79C27086043}"/>
              </a:ext>
            </a:extLst>
          </p:cNvPr>
          <p:cNvSpPr/>
          <p:nvPr/>
        </p:nvSpPr>
        <p:spPr>
          <a:xfrm>
            <a:off x="4372627" y="3786497"/>
            <a:ext cx="216024" cy="269255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e la date 1">
            <a:extLst>
              <a:ext uri="{FF2B5EF4-FFF2-40B4-BE49-F238E27FC236}">
                <a16:creationId xmlns:a16="http://schemas.microsoft.com/office/drawing/2014/main" id="{8C9F204D-F403-D0E4-F959-E053151A305F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  <p:extLst>
      <p:ext uri="{BB962C8B-B14F-4D97-AF65-F5344CB8AC3E}">
        <p14:creationId xmlns:p14="http://schemas.microsoft.com/office/powerpoint/2010/main" val="4567332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57430-3D75-4D05-7CCC-90856DCDD0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6CCBB3E9-B008-F713-D465-892C9CDA25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0800000">
            <a:off x="0" y="738188"/>
            <a:ext cx="9144000" cy="4443412"/>
          </a:xfrm>
        </p:spPr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F6F189AA-77F3-8D88-9D6D-42A5A3FE2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363" y="738188"/>
            <a:ext cx="8423275" cy="4046537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+mj-lt"/>
              <a:buNone/>
              <a:defRPr/>
            </a:pPr>
            <a:r>
              <a:rPr lang="fr-FR" dirty="0"/>
              <a:t>Questions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22D40FE-7BCA-FD01-F846-F54058CED90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3C77F77-73A0-4336-A4C1-C07C58F68063}" type="slidenum">
              <a:rPr lang="fr-FR"/>
              <a:pPr>
                <a:defRPr/>
              </a:pPr>
              <a:t>34</a:t>
            </a:fld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5AF723DF-1B34-595B-0DA0-548F27E766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M2 SPREG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32748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0" y="4963500"/>
            <a:ext cx="180000" cy="180000"/>
          </a:xfrm>
        </p:spPr>
        <p:txBody>
          <a:bodyPr/>
          <a:lstStyle/>
          <a:p>
            <a:pPr>
              <a:defRPr/>
            </a:pPr>
            <a:fld id="{BDF735F7-EC96-4501-A701-1A4EB0147E54}" type="slidenum">
              <a:rPr lang="fr-FR"/>
              <a:pPr>
                <a:defRPr/>
              </a:pPr>
              <a:t>35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0" y="0"/>
            <a:ext cx="179388" cy="1793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113670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870075"/>
            <a:ext cx="4176712" cy="313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671" name="ZoneTexte 6"/>
          <p:cNvSpPr txBox="1">
            <a:spLocks noChangeArrowheads="1"/>
          </p:cNvSpPr>
          <p:nvPr/>
        </p:nvSpPr>
        <p:spPr bwMode="auto">
          <a:xfrm>
            <a:off x="611188" y="3113088"/>
            <a:ext cx="352901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fr-FR" sz="2400"/>
              <a:t>Merci de votre écoute</a:t>
            </a:r>
          </a:p>
          <a:p>
            <a:pPr eaLnBrk="1" hangingPunct="1"/>
            <a:r>
              <a:rPr lang="fr-FR" altLang="fr-FR" i="1"/>
              <a:t>Questions / réponses</a:t>
            </a: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19/03/2026</a:t>
            </a:r>
            <a:endParaRPr lang="fr-FR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title"/>
          </p:nvPr>
        </p:nvSpPr>
        <p:spPr>
          <a:xfrm>
            <a:off x="323850" y="682625"/>
            <a:ext cx="7704138" cy="539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dirty="0"/>
              <a:t>Ressources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328AF78-07FA-4E30-83AA-E05D9C8BE3FC}" type="slidenum">
              <a:rPr lang="fr-FR" smtClean="0"/>
              <a:pPr>
                <a:defRPr/>
              </a:pPr>
              <a:t>36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0909D1F-5EE1-0E65-3246-2AC74161B1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800" y="1077422"/>
            <a:ext cx="3672407" cy="3672407"/>
          </a:xfrm>
          <a:prstGeom prst="rect">
            <a:avLst/>
          </a:prstGeom>
        </p:spPr>
      </p:pic>
      <p:sp>
        <p:nvSpPr>
          <p:cNvPr id="5" name="Espace réservé du pied de page 9">
            <a:extLst>
              <a:ext uri="{FF2B5EF4-FFF2-40B4-BE49-F238E27FC236}">
                <a16:creationId xmlns:a16="http://schemas.microsoft.com/office/drawing/2014/main" id="{971A8610-B23A-3829-C6BD-E84142A68CE7}"/>
              </a:ext>
            </a:extLst>
          </p:cNvPr>
          <p:cNvSpPr txBox="1">
            <a:spLocks/>
          </p:cNvSpPr>
          <p:nvPr/>
        </p:nvSpPr>
        <p:spPr bwMode="gray">
          <a:xfrm>
            <a:off x="2868613" y="195263"/>
            <a:ext cx="5880100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algn="l" rtl="0" eaLnBrk="1" fontAlgn="auto" hangingPunct="1">
              <a:spcBef>
                <a:spcPts val="0"/>
              </a:spcBef>
              <a:spcAft>
                <a:spcPts val="0"/>
              </a:spcAft>
              <a:defRPr sz="750" b="1" kern="1200" cap="all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/>
              <a:t>CNISP</a:t>
            </a:r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86615D3B-0C7B-38CA-C675-3C57C373A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Objectifs pédagogiques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7256324B-AAC0-5C64-6C06-9A6F8260CE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3850" y="1275606"/>
            <a:ext cx="8424334" cy="2880320"/>
          </a:xfrm>
        </p:spPr>
        <p:txBody>
          <a:bodyPr/>
          <a:lstStyle/>
          <a:p>
            <a:pPr lvl="0"/>
            <a:endParaRPr lang="fr-FR" dirty="0"/>
          </a:p>
          <a:p>
            <a:pPr lvl="0"/>
            <a:endParaRPr lang="fr-FR" dirty="0"/>
          </a:p>
          <a:p>
            <a:pPr marL="377825" lvl="0" indent="-285750">
              <a:buFont typeface="Wingdings" panose="05000000000000000000" pitchFamily="2" charset="2"/>
              <a:buChar char="Ø"/>
            </a:pPr>
            <a:r>
              <a:rPr lang="fr-FR" sz="1600" dirty="0"/>
              <a:t>Comprendre les bases institutionnelles et méthodologiques de la gestion de crise,</a:t>
            </a:r>
          </a:p>
          <a:p>
            <a:pPr marL="377825" lvl="0" indent="-285750">
              <a:buFont typeface="Wingdings" panose="05000000000000000000" pitchFamily="2" charset="2"/>
              <a:buChar char="Ø"/>
            </a:pPr>
            <a:r>
              <a:rPr lang="fr-FR" sz="1600" dirty="0"/>
              <a:t>Travailler sur des cas pratiques interactifs,</a:t>
            </a:r>
          </a:p>
          <a:p>
            <a:pPr marL="377825" lvl="0" indent="-285750">
              <a:buFont typeface="Wingdings" panose="05000000000000000000" pitchFamily="2" charset="2"/>
              <a:buChar char="Ø"/>
            </a:pPr>
            <a:r>
              <a:rPr lang="fr-FR" sz="1600" dirty="0"/>
              <a:t>Intégrer une vision systémique et transverse du risque, incluant l’environnement mais sans s’y limiter.</a:t>
            </a:r>
          </a:p>
          <a:p>
            <a:pPr marL="549275" indent="-457200">
              <a:buFont typeface="+mj-lt"/>
              <a:buAutoNum type="arabicPeriod"/>
            </a:pPr>
            <a:endParaRPr lang="fr-FR" sz="20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2553356-105F-E54F-8E88-CDC243E953E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1D24351-4025-4B52-89A4-59649CC4D86E}" type="slidenum">
              <a:rPr lang="fr-FR" smtClean="0"/>
              <a:pPr>
                <a:defRPr/>
              </a:pPr>
              <a:t>4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AFEF16B-0631-2D6F-A6F6-550BFCE4316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CNISP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1057552-0918-A50C-F402-45D0AAD674C1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23850" y="4797425"/>
            <a:ext cx="1169988" cy="346075"/>
          </a:xfrm>
        </p:spPr>
        <p:txBody>
          <a:bodyPr/>
          <a:lstStyle/>
          <a:p>
            <a:pPr>
              <a:defRPr/>
            </a:pPr>
            <a:r>
              <a:rPr lang="fr-FR" dirty="0"/>
              <a:t>01/07/2026</a:t>
            </a:r>
          </a:p>
        </p:txBody>
      </p:sp>
    </p:spTree>
    <p:extLst>
      <p:ext uri="{BB962C8B-B14F-4D97-AF65-F5344CB8AC3E}">
        <p14:creationId xmlns:p14="http://schemas.microsoft.com/office/powerpoint/2010/main" val="3863646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/>
          <p:cNvSpPr>
            <a:spLocks noGrp="1"/>
          </p:cNvSpPr>
          <p:nvPr>
            <p:ph type="pic" sz="quarter" idx="13"/>
          </p:nvPr>
        </p:nvSpPr>
        <p:spPr>
          <a:xfrm rot="10800000">
            <a:off x="0" y="738188"/>
            <a:ext cx="9144000" cy="4443412"/>
          </a:xfrm>
        </p:spPr>
        <p:txBody>
          <a:bodyPr/>
          <a:lstStyle/>
          <a:p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360363" y="738188"/>
            <a:ext cx="8423275" cy="4046537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+mj-lt"/>
              <a:buNone/>
              <a:defRPr/>
            </a:pPr>
            <a:r>
              <a:rPr lang="fr-FR" dirty="0"/>
              <a:t>Chaine de commandement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3C77F77-73A0-4336-A4C1-C07C58F68063}" type="slidenum">
              <a:rPr lang="fr-FR"/>
              <a:pPr>
                <a:defRPr/>
              </a:pPr>
              <a:t>5</a:t>
            </a:fld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CNISP</a:t>
            </a:r>
            <a:endParaRPr lang="fr-F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D26566A-7205-E1B9-5971-D1385819BB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ACFFAA-1023-992D-A27E-649FAD2528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B844369-36F8-0D7F-914C-538EF7EE436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315D031-DD97-82D7-9A3B-5C2288334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PENDANT – CHAINE DE COMMANDEMENT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8FB356F-81F8-E38A-8A7E-DAF7CCC4309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121085-B2D4-4D30-89E7-E238A416281E}" type="slidenum">
              <a:rPr kumimoji="0" lang="fr-FR" sz="75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75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47E87A2-A200-381C-DB41-6BA1C8D471C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5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3689B52-8FE4-5505-998D-FA4B7842720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697" b="8132"/>
          <a:stretch>
            <a:fillRect/>
          </a:stretch>
        </p:blipFill>
        <p:spPr>
          <a:xfrm>
            <a:off x="330831" y="1140561"/>
            <a:ext cx="8434940" cy="364257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6F7E512-5D84-CAFF-3DAF-E1DD4BE45E0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4437" b="8132"/>
          <a:stretch>
            <a:fillRect/>
          </a:stretch>
        </p:blipFill>
        <p:spPr>
          <a:xfrm>
            <a:off x="323528" y="3507854"/>
            <a:ext cx="8442243" cy="1263153"/>
          </a:xfrm>
          <a:prstGeom prst="rect">
            <a:avLst/>
          </a:prstGeom>
        </p:spPr>
      </p:pic>
      <p:sp>
        <p:nvSpPr>
          <p:cNvPr id="10" name="Espace réservé du pied de page 7">
            <a:extLst>
              <a:ext uri="{FF2B5EF4-FFF2-40B4-BE49-F238E27FC236}">
                <a16:creationId xmlns:a16="http://schemas.microsoft.com/office/drawing/2014/main" id="{3B2DEAD2-F607-01B4-B22B-983A7111FB6E}"/>
              </a:ext>
            </a:extLst>
          </p:cNvPr>
          <p:cNvSpPr txBox="1">
            <a:spLocks/>
          </p:cNvSpPr>
          <p:nvPr/>
        </p:nvSpPr>
        <p:spPr bwMode="gray">
          <a:xfrm>
            <a:off x="2868364" y="140968"/>
            <a:ext cx="5880100" cy="3603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algn="r" rtl="0" eaLnBrk="1" fontAlgn="auto" hangingPunct="1">
              <a:spcBef>
                <a:spcPts val="0"/>
              </a:spcBef>
              <a:spcAft>
                <a:spcPts val="0"/>
              </a:spcAft>
              <a:defRPr sz="75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CNISP 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8970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ORSEC (1)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7794625" y="4783138"/>
            <a:ext cx="1349375" cy="360362"/>
          </a:xfrm>
        </p:spPr>
        <p:txBody>
          <a:bodyPr/>
          <a:lstStyle/>
          <a:p>
            <a:pPr>
              <a:defRPr/>
            </a:pPr>
            <a:fld id="{9C121085-B2D4-4D30-89E7-E238A416281E}" type="slidenum">
              <a:rPr lang="fr-FR" smtClean="0"/>
              <a:pPr>
                <a:defRPr/>
              </a:pPr>
              <a:t>7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4294967295"/>
          </p:nvPr>
        </p:nvSpPr>
        <p:spPr>
          <a:xfrm>
            <a:off x="2868364" y="140968"/>
            <a:ext cx="5880100" cy="360362"/>
          </a:xfrm>
        </p:spPr>
        <p:txBody>
          <a:bodyPr/>
          <a:lstStyle/>
          <a:p>
            <a:pPr>
              <a:defRPr/>
            </a:pPr>
            <a:r>
              <a:rPr lang="en-US" dirty="0"/>
              <a:t>CNISP  </a:t>
            </a:r>
            <a:endParaRPr lang="fr-FR" dirty="0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656" t="2036" r="4372" b="2750"/>
          <a:stretch/>
        </p:blipFill>
        <p:spPr>
          <a:xfrm>
            <a:off x="6156176" y="550894"/>
            <a:ext cx="2760538" cy="4165565"/>
          </a:xfrm>
          <a:prstGeom prst="rect">
            <a:avLst/>
          </a:prstGeom>
        </p:spPr>
      </p:pic>
      <p:sp>
        <p:nvSpPr>
          <p:cNvPr id="14" name="Espace réservé du contenu 13"/>
          <p:cNvSpPr>
            <a:spLocks noGrp="1"/>
          </p:cNvSpPr>
          <p:nvPr>
            <p:ph idx="1"/>
          </p:nvPr>
        </p:nvSpPr>
        <p:spPr>
          <a:xfrm>
            <a:off x="323851" y="1203598"/>
            <a:ext cx="2807989" cy="3455715"/>
          </a:xfrm>
        </p:spPr>
        <p:txBody>
          <a:bodyPr/>
          <a:lstStyle/>
          <a:p>
            <a:pPr marL="377825" indent="-285750">
              <a:buFont typeface="Arial" panose="020B0604020202020204" pitchFamily="34" charset="0"/>
              <a:buChar char="•"/>
            </a:pPr>
            <a:r>
              <a:rPr lang="fr-FR" b="1" dirty="0"/>
              <a:t>1952: </a:t>
            </a:r>
            <a:r>
              <a:rPr lang="fr-FR" dirty="0"/>
              <a:t>Création du plan OR.SEC (</a:t>
            </a:r>
            <a:r>
              <a:rPr lang="fr-FR" dirty="0" err="1"/>
              <a:t>ORganisation</a:t>
            </a:r>
            <a:r>
              <a:rPr lang="fr-FR" dirty="0"/>
              <a:t> des </a:t>
            </a:r>
            <a:r>
              <a:rPr lang="fr-FR" dirty="0" err="1"/>
              <a:t>SECours</a:t>
            </a:r>
            <a:r>
              <a:rPr lang="fr-FR" dirty="0"/>
              <a:t>) départemental placé sous l’autorité du préfet.</a:t>
            </a:r>
          </a:p>
          <a:p>
            <a:pPr marL="377825" indent="-285750">
              <a:buFont typeface="Arial" panose="020B0604020202020204" pitchFamily="34" charset="0"/>
              <a:buChar char="•"/>
            </a:pPr>
            <a:r>
              <a:rPr lang="fr-FR" b="1" dirty="0"/>
              <a:t>1987</a:t>
            </a:r>
            <a:r>
              <a:rPr lang="fr-FR" dirty="0"/>
              <a:t> (en complément): création des plans OR.SEC. zonaux au niveau des zones de défense, des plans d’urgence </a:t>
            </a:r>
          </a:p>
          <a:p>
            <a:pPr marL="377825" indent="-285750">
              <a:buFont typeface="Arial" panose="020B0604020202020204" pitchFamily="34" charset="0"/>
              <a:buChar char="•"/>
            </a:pPr>
            <a:r>
              <a:rPr lang="fr-FR" b="1"/>
              <a:t>2004:</a:t>
            </a:r>
            <a:r>
              <a:rPr lang="fr-FR"/>
              <a:t> </a:t>
            </a:r>
            <a:r>
              <a:rPr lang="fr-FR" dirty="0"/>
              <a:t>Organisation de la Réponse de </a:t>
            </a:r>
            <a:r>
              <a:rPr lang="fr-FR" dirty="0" err="1"/>
              <a:t>SEcurité</a:t>
            </a:r>
            <a:r>
              <a:rPr lang="fr-FR" dirty="0"/>
              <a:t> Civile</a:t>
            </a:r>
          </a:p>
        </p:txBody>
      </p:sp>
      <p:pic>
        <p:nvPicPr>
          <p:cNvPr id="15" name="Espace réservé du contenu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131839" y="583496"/>
            <a:ext cx="3000351" cy="413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4517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585" y="699542"/>
            <a:ext cx="8424863" cy="539750"/>
          </a:xfrm>
        </p:spPr>
        <p:txBody>
          <a:bodyPr/>
          <a:lstStyle/>
          <a:p>
            <a:r>
              <a:rPr lang="fr-FR" dirty="0"/>
              <a:t>ORSEC (2)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96100" y="50096"/>
            <a:ext cx="7031876" cy="504193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604448" y="4793331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5532284" y="4083584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73B27D-D8F9-51FB-B686-7EDAE5B9CA4E}"/>
              </a:ext>
            </a:extLst>
          </p:cNvPr>
          <p:cNvSpPr/>
          <p:nvPr/>
        </p:nvSpPr>
        <p:spPr>
          <a:xfrm>
            <a:off x="4860032" y="4083918"/>
            <a:ext cx="2387868" cy="93610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EED4E2A-81BA-043B-E2E2-6850BAE348C6}"/>
              </a:ext>
            </a:extLst>
          </p:cNvPr>
          <p:cNvSpPr/>
          <p:nvPr/>
        </p:nvSpPr>
        <p:spPr>
          <a:xfrm>
            <a:off x="5951756" y="3435846"/>
            <a:ext cx="1296144" cy="64773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B4F4F7F-3D11-C8B2-0567-F5A2B2B3B1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240" y="1599914"/>
            <a:ext cx="432048" cy="41007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00A2DDE-FA8F-B38A-0526-05F698A6AD20}"/>
              </a:ext>
            </a:extLst>
          </p:cNvPr>
          <p:cNvSpPr/>
          <p:nvPr/>
        </p:nvSpPr>
        <p:spPr>
          <a:xfrm>
            <a:off x="6749988" y="1707653"/>
            <a:ext cx="1566428" cy="30234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rtlCol="0" anchor="b" anchorCtr="0"/>
          <a:lstStyle/>
          <a:p>
            <a:pPr algn="r">
              <a:spcBef>
                <a:spcPts val="0"/>
              </a:spcBef>
            </a:pPr>
            <a:r>
              <a:rPr lang="fr-FR" sz="1100" b="1" dirty="0">
                <a:solidFill>
                  <a:schemeClr val="tx1"/>
                </a:solidFill>
              </a:rPr>
              <a:t>ORSAN</a:t>
            </a:r>
          </a:p>
          <a:p>
            <a:pPr algn="r">
              <a:spcBef>
                <a:spcPts val="0"/>
              </a:spcBef>
            </a:pPr>
            <a:r>
              <a:rPr lang="fr-FR" sz="600" dirty="0">
                <a:solidFill>
                  <a:schemeClr val="tx1"/>
                </a:solidFill>
              </a:rPr>
              <a:t>Agence Régionale de Santé  </a:t>
            </a:r>
          </a:p>
        </p:txBody>
      </p:sp>
    </p:spTree>
    <p:extLst>
      <p:ext uri="{BB962C8B-B14F-4D97-AF65-F5344CB8AC3E}">
        <p14:creationId xmlns:p14="http://schemas.microsoft.com/office/powerpoint/2010/main" val="3951633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/>
          <p:cNvSpPr>
            <a:spLocks noGrp="1"/>
          </p:cNvSpPr>
          <p:nvPr>
            <p:ph type="pic" sz="quarter" idx="13"/>
          </p:nvPr>
        </p:nvSpPr>
        <p:spPr>
          <a:xfrm rot="10800000">
            <a:off x="0" y="738188"/>
            <a:ext cx="9144000" cy="4443412"/>
          </a:xfrm>
        </p:spPr>
        <p:txBody>
          <a:bodyPr/>
          <a:lstStyle/>
          <a:p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360363" y="738188"/>
            <a:ext cx="8423275" cy="4046537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+mj-lt"/>
              <a:buNone/>
              <a:defRPr/>
            </a:pPr>
            <a:r>
              <a:rPr lang="fr-FR" sz="4800" dirty="0"/>
              <a:t>Les missions des </a:t>
            </a:r>
            <a:br>
              <a:rPr lang="fr-FR" sz="4800" dirty="0"/>
            </a:br>
            <a:r>
              <a:rPr lang="fr-FR" sz="4800" dirty="0"/>
              <a:t>Agences Régionales de Santé (ARS) ?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0447543-3F49-471C-A62E-1AB07270C5E4}" type="slidenum">
              <a:rPr lang="fr-FR"/>
              <a:pPr>
                <a:defRPr/>
              </a:pPr>
              <a:t>9</a:t>
            </a:fld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19/03/2026</a:t>
            </a:r>
            <a:endParaRPr lang="fr-FR" dirty="0"/>
          </a:p>
        </p:txBody>
      </p:sp>
      <p:sp>
        <p:nvSpPr>
          <p:cNvPr id="3" name="Espace réservé du pied de page 9">
            <a:extLst>
              <a:ext uri="{FF2B5EF4-FFF2-40B4-BE49-F238E27FC236}">
                <a16:creationId xmlns:a16="http://schemas.microsoft.com/office/drawing/2014/main" id="{16ADD2A1-50A3-1BCF-599D-9A410781E7A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2868613" y="195263"/>
            <a:ext cx="5880100" cy="360362"/>
          </a:xfrm>
        </p:spPr>
        <p:txBody>
          <a:bodyPr/>
          <a:lstStyle/>
          <a:p>
            <a:pPr>
              <a:defRPr/>
            </a:pPr>
            <a:r>
              <a:rPr lang="en-US" dirty="0"/>
              <a:t>CNISP</a:t>
            </a:r>
            <a:endParaRPr lang="fr-F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PLATE_ARS_HAUTS DE FRANCE 16-9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Personnalisé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25" id="{CCAA3B1F-37AD-D142-9B00-F2952BC71F32}" vid="{8780E14E-37A2-0148-9F40-6587BA01BE65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dbd23189-b74f-4caf-af21-6c5b8dc1c233}" enabled="1" method="Standard" siteId="{d724cc0a-ed2e-4379-8619-7ef493dd6ba5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TEMPLATE_ARS_IDF 16-9</Template>
  <TotalTime>11066</TotalTime>
  <Words>1750</Words>
  <Application>Microsoft Office PowerPoint</Application>
  <PresentationFormat>Affichage à l'écran (16:9)</PresentationFormat>
  <Paragraphs>273</Paragraphs>
  <Slides>36</Slides>
  <Notes>2</Notes>
  <HiddenSlides>1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5" baseType="lpstr">
      <vt:lpstr>Arial</vt:lpstr>
      <vt:lpstr>Arial (Corps)</vt:lpstr>
      <vt:lpstr>Arial Narrow</vt:lpstr>
      <vt:lpstr>Arial Nova</vt:lpstr>
      <vt:lpstr>Arial Rounded MT Bold</vt:lpstr>
      <vt:lpstr>Calibri</vt:lpstr>
      <vt:lpstr>Times New Roman</vt:lpstr>
      <vt:lpstr>Wingdings</vt:lpstr>
      <vt:lpstr>TEMPLATE_ARS_HAUTS DE FRANCE 16-9</vt:lpstr>
      <vt:lpstr>Présentation PowerPoint</vt:lpstr>
      <vt:lpstr>Présentation PowerPoint</vt:lpstr>
      <vt:lpstr>Sommaire</vt:lpstr>
      <vt:lpstr>Objectifs pédagogiques</vt:lpstr>
      <vt:lpstr>Chaine de commandement</vt:lpstr>
      <vt:lpstr>PENDANT – CHAINE DE COMMANDEMENT</vt:lpstr>
      <vt:lpstr>ORSEC (1)</vt:lpstr>
      <vt:lpstr>ORSEC (2)</vt:lpstr>
      <vt:lpstr>Les missions des  Agences Régionales de Santé (ARS) ?</vt:lpstr>
      <vt:lpstr>Missions de l’ARS IDF</vt:lpstr>
      <vt:lpstr> Agence régionale de santé Île-de-France (ARS IDF)</vt:lpstr>
      <vt:lpstr>Signalement &amp; alerte </vt:lpstr>
      <vt:lpstr>Le cycle de crise : avant, pendant, après</vt:lpstr>
      <vt:lpstr>Continuum de la crise</vt:lpstr>
      <vt:lpstr>AVANT – Connaitre le terrain (1)</vt:lpstr>
      <vt:lpstr>AVANT – Connaitre le terrain (2)</vt:lpstr>
      <vt:lpstr>AVANT – Planifications – Dispositif ORSAN (1)</vt:lpstr>
      <vt:lpstr>AVANT – Dispositif ORSAN (2)</vt:lpstr>
      <vt:lpstr>AVANT - Dotation &amp; formation</vt:lpstr>
      <vt:lpstr>AVANT - Entrainement</vt:lpstr>
      <vt:lpstr>PEDANT – LES MISSIONS CRAPS</vt:lpstr>
      <vt:lpstr>PENDANT – LES FONCTIONS CRAPS</vt:lpstr>
      <vt:lpstr>PENDANT - SDC</vt:lpstr>
      <vt:lpstr>APRES - RETEX</vt:lpstr>
      <vt:lpstr>APRES – Rendre compte</vt:lpstr>
      <vt:lpstr>La place du sanitaire dans les crises : un enjeu transversal</vt:lpstr>
      <vt:lpstr>Quel est la place du sanitaire dans les crises?</vt:lpstr>
      <vt:lpstr>L’importance de la communication en période de crise </vt:lpstr>
      <vt:lpstr>La communication de crise : un indispensable en gestion de crise</vt:lpstr>
      <vt:lpstr>Présentation PowerPoint</vt:lpstr>
      <vt:lpstr>Cas pratiques</vt:lpstr>
      <vt:lpstr>Etude de cas n°1 - Enjeux climatiques : vague de chaleur et panne électrique </vt:lpstr>
      <vt:lpstr>Etude de cas n°2 – Préparation sanitaire aux grands évènements : Jeux Olympiques et Paralympiques PARIS 2024</vt:lpstr>
      <vt:lpstr>Questions</vt:lpstr>
      <vt:lpstr>Présentation PowerPoint</vt:lpstr>
      <vt:lpstr>Ressources</vt:lpstr>
    </vt:vector>
  </TitlesOfParts>
  <Manager>Client</Manager>
  <Company>ARS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Client</dc:subject>
  <dc:creator>Alexis ARDOIN</dc:creator>
  <cp:lastModifiedBy>LEMAIRE Jeromine</cp:lastModifiedBy>
  <cp:revision>149</cp:revision>
  <dcterms:created xsi:type="dcterms:W3CDTF">2020-05-28T12:56:37Z</dcterms:created>
  <dcterms:modified xsi:type="dcterms:W3CDTF">2026-06-18T14:00:08Z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094c1fb-3db8-4cce-b079-9b022302847f_Enabled">
    <vt:lpwstr>true</vt:lpwstr>
  </property>
  <property fmtid="{D5CDD505-2E9C-101B-9397-08002B2CF9AE}" pid="3" name="MSIP_Label_3094c1fb-3db8-4cce-b079-9b022302847f_SetDate">
    <vt:lpwstr>2025-09-24T11:48:00Z</vt:lpwstr>
  </property>
  <property fmtid="{D5CDD505-2E9C-101B-9397-08002B2CF9AE}" pid="4" name="MSIP_Label_3094c1fb-3db8-4cce-b079-9b022302847f_Method">
    <vt:lpwstr>Standard</vt:lpwstr>
  </property>
  <property fmtid="{D5CDD505-2E9C-101B-9397-08002B2CF9AE}" pid="5" name="MSIP_Label_3094c1fb-3db8-4cce-b079-9b022302847f_Name">
    <vt:lpwstr>[Prod v5] C1 - Standard</vt:lpwstr>
  </property>
  <property fmtid="{D5CDD505-2E9C-101B-9397-08002B2CF9AE}" pid="6" name="MSIP_Label_3094c1fb-3db8-4cce-b079-9b022302847f_SiteId">
    <vt:lpwstr>035e5292-5a25-4509-bb08-a555f7d31a8b</vt:lpwstr>
  </property>
  <property fmtid="{D5CDD505-2E9C-101B-9397-08002B2CF9AE}" pid="7" name="MSIP_Label_3094c1fb-3db8-4cce-b079-9b022302847f_ActionId">
    <vt:lpwstr>3a66b911-2dc2-4e99-87be-98a020622e2f</vt:lpwstr>
  </property>
  <property fmtid="{D5CDD505-2E9C-101B-9397-08002B2CF9AE}" pid="8" name="MSIP_Label_3094c1fb-3db8-4cce-b079-9b022302847f_ContentBits">
    <vt:lpwstr>0</vt:lpwstr>
  </property>
  <property fmtid="{D5CDD505-2E9C-101B-9397-08002B2CF9AE}" pid="9" name="MSIP_Label_3094c1fb-3db8-4cce-b079-9b022302847f_Tag">
    <vt:lpwstr>10, 3, 0, 1</vt:lpwstr>
  </property>
</Properties>
</file>