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439.xml"/>
  <Override ContentType="application/vnd.openxmlformats-officedocument.presentationml.slideLayout+xml" PartName="/ppt/slideLayouts/slideLayout447.xml"/>
  <Override ContentType="application/vnd.openxmlformats-officedocument.presentationml.slideLayout+xml" PartName="/ppt/slideLayouts/slideLayout366.xml"/>
  <Override ContentType="application/vnd.openxmlformats-officedocument.presentationml.slideLayout+xml" PartName="/ppt/slideLayouts/slideLayout96.xml"/>
  <Override ContentType="application/vnd.openxmlformats-officedocument.presentationml.slideLayout+xml" PartName="/ppt/slideLayouts/slideLayout358.xml"/>
  <Override ContentType="application/vnd.openxmlformats-officedocument.presentationml.slideLayout+xml" PartName="/ppt/slideLayouts/slideLayout269.xml"/>
  <Override ContentType="application/vnd.openxmlformats-officedocument.presentationml.slideLayout+xml" PartName="/ppt/slideLayouts/slideLayout285.xml"/>
  <Override ContentType="application/vnd.openxmlformats-officedocument.presentationml.slideLayout+xml" PartName="/ppt/slideLayouts/slideLayout110.xml"/>
  <Override ContentType="application/vnd.openxmlformats-officedocument.presentationml.slideLayout+xml" PartName="/ppt/slideLayouts/slideLayout382.xml"/>
  <Override ContentType="application/vnd.openxmlformats-officedocument.presentationml.slideLayout+xml" PartName="/ppt/slideLayouts/slideLayout277.xml"/>
  <Override ContentType="application/vnd.openxmlformats-officedocument.presentationml.slideLayout+xml" PartName="/ppt/slideLayouts/slideLayout196.xml"/>
  <Override ContentType="application/vnd.openxmlformats-officedocument.presentationml.slideLayout+xml" PartName="/ppt/slideLayouts/slideLayout102.xml"/>
  <Override ContentType="application/vnd.openxmlformats-officedocument.presentationml.slideLayout+xml" PartName="/ppt/slideLayouts/slideLayout188.xml"/>
  <Override ContentType="application/vnd.openxmlformats-officedocument.presentationml.slideLayout+xml" PartName="/ppt/slideLayouts/slideLayout374.xml"/>
  <Override ContentType="application/vnd.openxmlformats-officedocument.presentationml.slideLayout+xml" PartName="/ppt/slideLayouts/slideLayout165.xml"/>
  <Override ContentType="application/vnd.openxmlformats-officedocument.presentationml.slideLayout+xml" PartName="/ppt/slideLayouts/slideLayout343.xml"/>
  <Override ContentType="application/vnd.openxmlformats-officedocument.presentationml.slideLayout+xml" PartName="/ppt/slideLayouts/slideLayout262.xml"/>
  <Override ContentType="application/vnd.openxmlformats-officedocument.presentationml.slideLayout+xml" PartName="/ppt/slideLayouts/slideLayout65.xml"/>
  <Override ContentType="application/vnd.openxmlformats-officedocument.presentationml.slideLayout+xml" PartName="/ppt/slideLayouts/slideLayout390.xml"/>
  <Override ContentType="application/vnd.openxmlformats-officedocument.presentationml.slideLayout+xml" PartName="/ppt/slideLayouts/slideLayout293.xml"/>
  <Override ContentType="application/vnd.openxmlformats-officedocument.presentationml.slideLayout+xml" PartName="/ppt/slideLayouts/slideLayout440.xml"/>
  <Override ContentType="application/vnd.openxmlformats-officedocument.presentationml.slideLayout+xml" PartName="/ppt/slideLayouts/slideLayout49.xml"/>
  <Override ContentType="application/vnd.openxmlformats-officedocument.presentationml.slideLayout+xml" PartName="/ppt/slideLayouts/slideLayout319.xml"/>
  <Override ContentType="application/vnd.openxmlformats-officedocument.presentationml.slideLayout+xml" PartName="/ppt/slideLayouts/slideLayout117.xml"/>
  <Override ContentType="application/vnd.openxmlformats-officedocument.presentationml.slideLayout+xml" PartName="/ppt/slideLayouts/slideLayout181.xml"/>
  <Override ContentType="application/vnd.openxmlformats-officedocument.presentationml.slideLayout+xml" PartName="/ppt/slideLayouts/slideLayout10.xml"/>
  <Override ContentType="application/vnd.openxmlformats-officedocument.presentationml.slideLayout+xml" PartName="/ppt/slideLayouts/slideLayout311.xml"/>
  <Override ContentType="application/vnd.openxmlformats-officedocument.presentationml.slideLayout+xml" PartName="/ppt/slideLayouts/slideLayout41.xml"/>
  <Override ContentType="application/vnd.openxmlformats-officedocument.presentationml.slideLayout+xml" PartName="/ppt/slideLayouts/slideLayout214.xml"/>
  <Override ContentType="application/vnd.openxmlformats-officedocument.presentationml.slideLayout+xml" PartName="/ppt/slideLayouts/slideLayout150.xml"/>
  <Override ContentType="application/vnd.openxmlformats-officedocument.presentationml.slideLayout+xml" PartName="/ppt/slideLayouts/slideLayout133.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149.xml"/>
  <Override ContentType="application/vnd.openxmlformats-officedocument.presentationml.slideLayout+xml" PartName="/ppt/slideLayouts/slideLayout6.xml"/>
  <Override ContentType="application/vnd.openxmlformats-officedocument.presentationml.slideLayout+xml" PartName="/ppt/slideLayouts/slideLayout238.xml"/>
  <Override ContentType="application/vnd.openxmlformats-officedocument.presentationml.slideLayout+xml" PartName="/ppt/slideLayouts/slideLayout424.xml"/>
  <Override ContentType="application/vnd.openxmlformats-officedocument.presentationml.slideLayout+xml" PartName="/ppt/slideLayouts/slideLayout73.xml"/>
  <Override ContentType="application/vnd.openxmlformats-officedocument.presentationml.slideLayout+xml" PartName="/ppt/slideLayouts/slideLayout415.xml"/>
  <Override ContentType="application/vnd.openxmlformats-officedocument.presentationml.slideLayout+xml" PartName="/ppt/slideLayouts/slideLayout351.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26.xml"/>
  <Override ContentType="application/vnd.openxmlformats-officedocument.presentationml.slideLayout+xml" PartName="/ppt/slideLayouts/slideLayout157.xml"/>
  <Override ContentType="application/vnd.openxmlformats-officedocument.presentationml.slideLayout+xml" PartName="/ppt/slideLayouts/slideLayout407.xml"/>
  <Override ContentType="application/vnd.openxmlformats-officedocument.presentationml.slideLayout+xml" PartName="/ppt/slideLayouts/slideLayout432.xml"/>
  <Override ContentType="application/vnd.openxmlformats-officedocument.presentationml.slideLayout+xml" PartName="/ppt/slideLayouts/slideLayout304.xml"/>
  <Override ContentType="application/vnd.openxmlformats-officedocument.presentationml.slideLayout+xml" PartName="/ppt/slideLayouts/slideLayout334.xml"/>
  <Override ContentType="application/vnd.openxmlformats-officedocument.presentationml.slideLayout+xml" PartName="/ppt/slideLayouts/slideLayout172.xml"/>
  <Override ContentType="application/vnd.openxmlformats-officedocument.presentationml.slideLayout+xml" PartName="/ppt/slideLayouts/slideLayout206.xml"/>
  <Override ContentType="application/vnd.openxmlformats-officedocument.presentationml.slideLayout+xml" PartName="/ppt/slideLayouts/slideLayout223.xml"/>
  <Override ContentType="application/vnd.openxmlformats-officedocument.presentationml.slideLayout+xml" PartName="/ppt/slideLayouts/slideLayout142.xml"/>
  <Override ContentType="application/vnd.openxmlformats-officedocument.presentationml.slideLayout+xml" PartName="/ppt/slideLayouts/slideLayout125.xml"/>
  <Override ContentType="application/vnd.openxmlformats-officedocument.presentationml.slideLayout+xml" PartName="/ppt/slideLayouts/slideLayout88.xml"/>
  <Override ContentType="application/vnd.openxmlformats-officedocument.presentationml.slideLayout+xml" PartName="/ppt/slideLayouts/slideLayout270.xml"/>
  <Override ContentType="application/vnd.openxmlformats-officedocument.presentationml.slideLayout+xml" PartName="/ppt/slideLayouts/slideLayout253.xml"/>
  <Override ContentType="application/vnd.openxmlformats-officedocument.presentationml.slideLayout+xml" PartName="/ppt/slideLayouts/slideLayout400.xml"/>
  <Override ContentType="application/vnd.openxmlformats-officedocument.presentationml.slideLayout+xml" PartName="/ppt/slideLayouts/slideLayout189.xml"/>
  <Override ContentType="application/vnd.openxmlformats-officedocument.presentationml.slideLayout+xml" PartName="/ppt/slideLayouts/slideLayout278.xml"/>
  <Override ContentType="application/vnd.openxmlformats-officedocument.presentationml.slideLayout+xml" PartName="/ppt/slideLayouts/slideLayout367.xml"/>
  <Override ContentType="application/vnd.openxmlformats-officedocument.presentationml.slideLayout+xml" PartName="/ppt/slideLayouts/slideLayout103.xml"/>
  <Override ContentType="application/vnd.openxmlformats-officedocument.presentationml.slideLayout+xml" PartName="/ppt/slideLayouts/slideLayout89.xml"/>
  <Override ContentType="application/vnd.openxmlformats-officedocument.presentationml.slideLayout+xml" PartName="/ppt/slideLayouts/slideLayout446.xml"/>
  <Override ContentType="application/vnd.openxmlformats-officedocument.presentationml.slideLayout+xml" PartName="/ppt/slideLayouts/slideLayout357.xml"/>
  <Override ContentType="application/vnd.openxmlformats-officedocument.presentationml.slideLayout+xml" PartName="/ppt/slideLayouts/slideLayout180.xml"/>
  <Override ContentType="application/vnd.openxmlformats-officedocument.presentationml.slideLayout+xml" PartName="/ppt/slideLayouts/slideLayout95.xml"/>
  <Override ContentType="application/vnd.openxmlformats-officedocument.presentationml.slideLayout+xml" PartName="/ppt/slideLayouts/slideLayout64.xml"/>
  <Override ContentType="application/vnd.openxmlformats-officedocument.presentationml.slideLayout+xml" PartName="/ppt/slideLayouts/slideLayout391.xml"/>
  <Override ContentType="application/vnd.openxmlformats-officedocument.presentationml.slideLayout+xml" PartName="/ppt/slideLayouts/slideLayout268.xml"/>
  <Override ContentType="application/vnd.openxmlformats-officedocument.presentationml.slideLayout+xml" PartName="/ppt/slideLayouts/slideLayout294.xml"/>
  <Override ContentType="application/vnd.openxmlformats-officedocument.presentationml.slideLayout+xml" PartName="/ppt/slideLayouts/slideLayout18.xml"/>
  <Override ContentType="application/vnd.openxmlformats-officedocument.presentationml.slideLayout+xml" PartName="/ppt/slideLayouts/slideLayout318.xml"/>
  <Override ContentType="application/vnd.openxmlformats-officedocument.presentationml.slideLayout+xml" PartName="/ppt/slideLayouts/slideLayout118.xml"/>
  <Override ContentType="application/vnd.openxmlformats-officedocument.presentationml.slideLayout+xml" PartName="/ppt/slideLayouts/slideLayout195.xml"/>
  <Override ContentType="application/vnd.openxmlformats-officedocument.presentationml.slideLayout+xml" PartName="/ppt/slideLayouts/slideLayout245.xml"/>
  <Override ContentType="application/vnd.openxmlformats-officedocument.presentationml.slideLayout+xml" PartName="/ppt/slideLayouts/slideLayout373.xml"/>
  <Override ContentType="application/vnd.openxmlformats-officedocument.presentationml.slideLayout+xml" PartName="/ppt/slideLayouts/slideLayout79.xml"/>
  <Override ContentType="application/vnd.openxmlformats-officedocument.presentationml.slideLayout+xml" PartName="/ppt/slideLayouts/slideLayout134.xml"/>
  <Override ContentType="application/vnd.openxmlformats-officedocument.presentationml.slideLayout+xml" PartName="/ppt/slideLayouts/slideLayout231.xml"/>
  <Override ContentType="application/vnd.openxmlformats-officedocument.presentationml.slideLayout+xml" PartName="/ppt/slideLayouts/slideLayout342.xml"/>
  <Override ContentType="application/vnd.openxmlformats-officedocument.presentationml.slideLayout+xml" PartName="/ppt/slideLayouts/slideLayout230.xml"/>
  <Override ContentType="application/vnd.openxmlformats-officedocument.presentationml.slideLayout+xml" PartName="/ppt/slideLayouts/slideLayout141.xml"/>
  <Override ContentType="application/vnd.openxmlformats-officedocument.presentationml.slideLayout+xml" PartName="/ppt/slideLayouts/slideLayout239.xml"/>
  <Override ContentType="application/vnd.openxmlformats-officedocument.presentationml.slideLayout+xml" PartName="/ppt/slideLayouts/slideLayout425.xml"/>
  <Override ContentType="application/vnd.openxmlformats-officedocument.presentationml.slideLayout+xml" PartName="/ppt/slideLayouts/slideLayout7.xml"/>
  <Override ContentType="application/vnd.openxmlformats-officedocument.presentationml.slideLayout+xml" PartName="/ppt/slideLayouts/slideLayout299.xml"/>
  <Override ContentType="application/vnd.openxmlformats-officedocument.presentationml.slideLayout+xml" PartName="/ppt/slideLayouts/slideLayout124.xml"/>
  <Override ContentType="application/vnd.openxmlformats-officedocument.presentationml.slideLayout+xml" PartName="/ppt/slideLayouts/slideLayout21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42.xml"/>
  <Override ContentType="application/vnd.openxmlformats-officedocument.presentationml.slideLayout+xml" PartName="/ppt/slideLayouts/slideLayout263.xml"/>
  <Override ContentType="application/vnd.openxmlformats-officedocument.presentationml.slideLayout+xml" PartName="/ppt/slideLayouts/slideLayout352.xml"/>
  <Override ContentType="application/vnd.openxmlformats-officedocument.presentationml.slideLayout+xml" PartName="/ppt/slideLayouts/slideLayout335.xml"/>
  <Override ContentType="application/vnd.openxmlformats-officedocument.presentationml.slideLayout+xml" PartName="/ppt/slideLayouts/slideLayout246.xml"/>
  <Override ContentType="application/vnd.openxmlformats-officedocument.presentationml.slideLayout+xml" PartName="/ppt/slideLayouts/slideLayout229.xml"/>
  <Override ContentType="application/vnd.openxmlformats-officedocument.presentationml.slideLayout+xml" PartName="/ppt/slideLayouts/slideLayout190.xml"/>
  <Override ContentType="application/vnd.openxmlformats-officedocument.presentationml.slideLayout+xml" PartName="/ppt/slideLayouts/slideLayout224.xml"/>
  <Override ContentType="application/vnd.openxmlformats-officedocument.presentationml.slideLayout+xml" PartName="/ppt/slideLayouts/slideLayout284.xml"/>
  <Override ContentType="application/vnd.openxmlformats-officedocument.presentationml.slideLayout+xml" PartName="/ppt/slideLayouts/slideLayout207.xml"/>
  <Override ContentType="application/vnd.openxmlformats-officedocument.presentationml.slideLayout+xml" PartName="/ppt/slideLayouts/slideLayout431.xml"/>
  <Override ContentType="application/vnd.openxmlformats-officedocument.presentationml.slideLayout+xml" PartName="/ppt/slideLayouts/slideLayout57.xml"/>
  <Override ContentType="application/vnd.openxmlformats-officedocument.presentationml.slideLayout+xml" PartName="/ppt/slideLayouts/slideLayout414.xml"/>
  <Override ContentType="application/vnd.openxmlformats-officedocument.presentationml.slideLayout+xml" PartName="/ppt/slideLayouts/slideLayout80.xml"/>
  <Override ContentType="application/vnd.openxmlformats-officedocument.presentationml.slideLayout+xml" PartName="/ppt/slideLayouts/slideLayout139.xml"/>
  <Override ContentType="application/vnd.openxmlformats-officedocument.presentationml.slideLayout+xml" PartName="/ppt/slideLayouts/slideLayout63.xml"/>
  <Override ContentType="application/vnd.openxmlformats-officedocument.presentationml.slideLayout+xml" PartName="/ppt/slideLayouts/slideLayout303.xml"/>
  <Override ContentType="application/vnd.openxmlformats-officedocument.presentationml.slideLayout+xml" PartName="/ppt/slideLayouts/slideLayout156.xml"/>
  <Override ContentType="application/vnd.openxmlformats-officedocument.presentationml.slideLayout+xml" PartName="/ppt/slideLayouts/slideLayout408.xml"/>
  <Override ContentType="application/vnd.openxmlformats-officedocument.presentationml.slideLayout+xml" PartName="/ppt/slideLayouts/slideLayout173.xml"/>
  <Override ContentType="application/vnd.openxmlformats-officedocument.presentationml.slideLayout+xml" PartName="/ppt/slideLayouts/slideLayout389.xml"/>
  <Override ContentType="application/vnd.openxmlformats-officedocument.presentationml.slideLayout+xml" PartName="/ppt/slideLayouts/slideLayout320.xml"/>
  <Override ContentType="application/vnd.openxmlformats-officedocument.presentationml.slideLayout+xml" PartName="/ppt/slideLayouts/slideLayout260.xml"/>
  <Override ContentType="application/vnd.openxmlformats-officedocument.presentationml.slideLayout+xml" PartName="/ppt/slideLayouts/slideLayout198.xml"/>
  <Override ContentType="application/vnd.openxmlformats-officedocument.presentationml.slideLayout+xml" PartName="/ppt/slideLayouts/slideLayout252.xml"/>
  <Override ContentType="application/vnd.openxmlformats-officedocument.presentationml.slideLayout+xml" PartName="/ppt/slideLayouts/slideLayout384.xml"/>
  <Override ContentType="application/vnd.openxmlformats-officedocument.presentationml.slideLayout+xml" PartName="/ppt/slideLayouts/slideLayout20.xml"/>
  <Override ContentType="application/vnd.openxmlformats-officedocument.presentationml.slideLayout+xml" PartName="/ppt/slideLayouts/slideLayout295.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2.xml"/>
  <Override ContentType="application/vnd.openxmlformats-officedocument.presentationml.slideLayout+xml" PartName="/ppt/slideLayouts/slideLayout119.xml"/>
  <Override ContentType="application/vnd.openxmlformats-officedocument.presentationml.slideLayout+xml" PartName="/ppt/slideLayouts/slideLayout406.xml"/>
  <Override ContentType="application/vnd.openxmlformats-officedocument.presentationml.slideLayout+xml" PartName="/ppt/slideLayouts/slideLayout305.xml"/>
  <Override ContentType="application/vnd.openxmlformats-officedocument.presentationml.slideLayout+xml" PartName="/ppt/slideLayouts/slideLayout348.xml"/>
  <Override ContentType="application/vnd.openxmlformats-officedocument.presentationml.slideLayout+xml" PartName="/ppt/slideLayouts/slideLayout47.xml"/>
  <Override ContentType="application/vnd.openxmlformats-officedocument.presentationml.slideLayout+xml" PartName="/ppt/slideLayouts/slideLayout399.xml"/>
  <Override ContentType="application/vnd.openxmlformats-officedocument.presentationml.slideLayout+xml" PartName="/ppt/slideLayouts/slideLayout356.xml"/>
  <Override ContentType="application/vnd.openxmlformats-officedocument.presentationml.slideLayout+xml" PartName="/ppt/slideLayouts/slideLayout5.xml"/>
  <Override ContentType="application/vnd.openxmlformats-officedocument.presentationml.slideLayout+xml" PartName="/ppt/slideLayouts/slideLayout410.xml"/>
  <Override ContentType="application/vnd.openxmlformats-officedocument.presentationml.slideLayout+xml" PartName="/ppt/slideLayouts/slideLayout78.xml"/>
  <Override ContentType="application/vnd.openxmlformats-officedocument.presentationml.slideLayout+xml" PartName="/ppt/slideLayouts/slideLayout232.xml"/>
  <Override ContentType="application/vnd.openxmlformats-officedocument.presentationml.slideLayout+xml" PartName="/ppt/slideLayouts/slideLayout313.xml"/>
  <Override ContentType="application/vnd.openxmlformats-officedocument.presentationml.slideLayout+xml" PartName="/ppt/slideLayouts/slideLayout275.xml"/>
  <Override ContentType="application/vnd.openxmlformats-officedocument.presentationml.slideLayout+xml" PartName="/ppt/slideLayouts/slideLayout449.xml"/>
  <Override ContentType="application/vnd.openxmlformats-officedocument.presentationml.slideLayout+xml" PartName="/ppt/slideLayouts/slideLayout429.xml"/>
  <Override ContentType="application/vnd.openxmlformats-officedocument.presentationml.slideLayout+xml" PartName="/ppt/slideLayouts/slideLayout35.xml"/>
  <Override ContentType="application/vnd.openxmlformats-officedocument.presentationml.slideLayout+xml" PartName="/ppt/slideLayouts/slideLayout228.xml"/>
  <Override ContentType="application/vnd.openxmlformats-officedocument.presentationml.slideLayout+xml" PartName="/ppt/slideLayouts/slideLayout280.xml"/>
  <Override ContentType="application/vnd.openxmlformats-officedocument.presentationml.slideLayout+xml" PartName="/ppt/slideLayouts/slideLayout453.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47.xml"/>
  <Override ContentType="application/vnd.openxmlformats-officedocument.presentationml.slideLayout+xml" PartName="/ppt/slideLayouts/slideLayout325.xml"/>
  <Override ContentType="application/vnd.openxmlformats-officedocument.presentationml.slideLayout+xml" PartName="/ppt/slideLayouts/slideLayout341.xml"/>
  <Override ContentType="application/vnd.openxmlformats-officedocument.presentationml.slideLayout+xml" PartName="/ppt/slideLayouts/slideLayout368.xml"/>
  <Override ContentType="application/vnd.openxmlformats-officedocument.presentationml.slideLayout+xml" PartName="/ppt/slideLayouts/slideLayout328.xml"/>
  <Override ContentType="application/vnd.openxmlformats-officedocument.presentationml.slideLayout+xml" PartName="/ppt/slideLayouts/slideLayout353.xml"/>
  <Override ContentType="application/vnd.openxmlformats-officedocument.presentationml.slideLayout+xml" PartName="/ppt/slideLayouts/slideLayout434.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310.xml"/>
  <Override ContentType="application/vnd.openxmlformats-officedocument.presentationml.slideLayout+xml" PartName="/ppt/slideLayouts/slideLayout204.xml"/>
  <Override ContentType="application/vnd.openxmlformats-officedocument.presentationml.slideLayout+xml" PartName="/ppt/slideLayouts/slideLayout212.xml"/>
  <Override ContentType="application/vnd.openxmlformats-officedocument.presentationml.slideLayout+xml" PartName="/ppt/slideLayouts/slideLayout183.xml"/>
  <Override ContentType="application/vnd.openxmlformats-officedocument.presentationml.slideLayout+xml" PartName="/ppt/slideLayouts/slideLayout441.xml"/>
  <Override ContentType="application/vnd.openxmlformats-officedocument.presentationml.slideLayout+xml" PartName="/ppt/slideLayouts/slideLayout298.xml"/>
  <Override ContentType="application/vnd.openxmlformats-officedocument.presentationml.slideLayout+xml" PartName="/ppt/slideLayouts/slideLayout247.xml"/>
  <Override ContentType="application/vnd.openxmlformats-officedocument.presentationml.slideLayout+xml" PartName="/ppt/slideLayouts/slideLayout140.xml"/>
  <Override ContentType="application/vnd.openxmlformats-officedocument.presentationml.slideLayout+xml" PartName="/ppt/slideLayouts/slideLayout90.xml"/>
  <Override ContentType="application/vnd.openxmlformats-officedocument.presentationml.slideLayout+xml" PartName="/ppt/slideLayouts/slideLayout396.xml"/>
  <Override ContentType="application/vnd.openxmlformats-officedocument.presentationml.slideLayout+xml" PartName="/ppt/slideLayouts/slideLayout255.xml"/>
  <Override ContentType="application/vnd.openxmlformats-officedocument.presentationml.slideLayout+xml" PartName="/ppt/slideLayouts/slideLayout381.xml"/>
  <Override ContentType="application/vnd.openxmlformats-officedocument.presentationml.slideLayout+xml" PartName="/ppt/slideLayouts/slideLayout127.xml"/>
  <Override ContentType="application/vnd.openxmlformats-officedocument.presentationml.slideLayout+xml" PartName="/ppt/slideLayouts/slideLayout174.xml"/>
  <Override ContentType="application/vnd.openxmlformats-officedocument.presentationml.slideLayout+xml" PartName="/ppt/slideLayouts/slideLayout131.xml"/>
  <Override ContentType="application/vnd.openxmlformats-officedocument.presentationml.slideLayout+xml" PartName="/ppt/slideLayouts/slideLayout28.xml"/>
  <Override ContentType="application/vnd.openxmlformats-officedocument.presentationml.slideLayout+xml" PartName="/ppt/slideLayouts/slideLayout155.xml"/>
  <Override ContentType="application/vnd.openxmlformats-officedocument.presentationml.slideLayout+xml" PartName="/ppt/slideLayouts/slideLayout240.xml"/>
  <Override ContentType="application/vnd.openxmlformats-officedocument.presentationml.slideLayout+xml" PartName="/ppt/slideLayouts/slideLayout413.xml"/>
  <Override ContentType="application/vnd.openxmlformats-officedocument.presentationml.slideLayout+xml" PartName="/ppt/slideLayouts/slideLayout283.xml"/>
  <Override ContentType="application/vnd.openxmlformats-officedocument.presentationml.slideLayout+xml" PartName="/ppt/slideLayouts/slideLayout112.xml"/>
  <Override ContentType="application/vnd.openxmlformats-officedocument.presentationml.slideLayout+xml" PartName="/ppt/slideLayouts/slideLayout75.xml"/>
  <Override ContentType="application/vnd.openxmlformats-officedocument.presentationml.slideLayout+xml" PartName="/ppt/slideLayouts/slideLayout426.xml"/>
  <Override ContentType="application/vnd.openxmlformats-officedocument.presentationml.slideLayout+xml" PartName="/ppt/slideLayouts/slideLayout32.xml"/>
  <Override ContentType="application/vnd.openxmlformats-officedocument.presentationml.slideLayout+xml" PartName="/ppt/slideLayouts/slideLayout375.xml"/>
  <Override ContentType="application/vnd.openxmlformats-officedocument.presentationml.slideLayout+xml" PartName="/ppt/slideLayouts/slideLayout3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54.xml"/>
  <Override ContentType="application/vnd.openxmlformats-officedocument.presentationml.slideLayout+xml" PartName="/ppt/slideLayouts/slideLayout197.xml"/>
  <Override ContentType="application/vnd.openxmlformats-officedocument.presentationml.slideLayout+xml" PartName="/ppt/slideLayouts/slideLayout340.xml"/>
  <Override ContentType="application/vnd.openxmlformats-officedocument.presentationml.slideLayout+xml" PartName="/ppt/slideLayouts/slideLayout306.xml"/>
  <Override ContentType="application/vnd.openxmlformats-officedocument.presentationml.slideLayout+xml" PartName="/ppt/slideLayouts/slideLayout349.xml"/>
  <Override ContentType="application/vnd.openxmlformats-officedocument.presentationml.slideLayout+xml" PartName="/ppt/slideLayouts/slideLayout411.xml"/>
  <Override ContentType="application/vnd.openxmlformats-officedocument.presentationml.slideLayout+xml" PartName="/ppt/slideLayouts/slideLayout233.xml"/>
  <Override ContentType="application/vnd.openxmlformats-officedocument.presentationml.slideLayout+xml" PartName="/ppt/slideLayouts/slideLayout383.xml"/>
  <Override ContentType="application/vnd.openxmlformats-officedocument.presentationml.slideLayout+xml" PartName="/ppt/slideLayouts/slideLayout454.xml"/>
  <Override ContentType="application/vnd.openxmlformats-officedocument.presentationml.slideLayout+xml" PartName="/ppt/slideLayouts/slideLayout60.xml"/>
  <Override ContentType="application/vnd.openxmlformats-officedocument.presentationml.slideLayout+xml" PartName="/ppt/slideLayouts/slideLayout326.xml"/>
  <Override ContentType="application/vnd.openxmlformats-officedocument.presentationml.slideLayout+xml" PartName="/ppt/slideLayouts/slideLayout105.xml"/>
  <Override ContentType="application/vnd.openxmlformats-officedocument.presentationml.slideLayout+xml" PartName="/ppt/slideLayouts/slideLayout182.xml"/>
  <Override ContentType="application/vnd.openxmlformats-officedocument.presentationml.slideLayout+xml" PartName="/ppt/slideLayouts/slideLayout369.xml"/>
  <Override ContentType="application/vnd.openxmlformats-officedocument.presentationml.slideLayout+xml" PartName="/ppt/slideLayouts/slideLayout276.xml"/>
  <Override ContentType="application/vnd.openxmlformats-officedocument.presentationml.slideLayout+xml" PartName="/ppt/slideLayouts/slideLayout148.xml"/>
  <Override ContentType="application/vnd.openxmlformats-officedocument.presentationml.slideLayout+xml" PartName="/ppt/slideLayouts/slideLayout48.xml"/>
  <Override ContentType="application/vnd.openxmlformats-officedocument.presentationml.slideLayout+xml" PartName="/ppt/slideLayouts/slideLayout360.xml"/>
  <Override ContentType="application/vnd.openxmlformats-officedocument.presentationml.slideLayout+xml" PartName="/ppt/slideLayouts/slideLayout261.xml"/>
  <Override ContentType="application/vnd.openxmlformats-officedocument.presentationml.slideLayout+xml" PartName="/ppt/slideLayouts/slideLayout4.xml"/>
  <Override ContentType="application/vnd.openxmlformats-officedocument.presentationml.slideLayout+xml" PartName="/ppt/slideLayouts/slideLayout398.xml"/>
  <Override ContentType="application/vnd.openxmlformats-officedocument.presentationml.slideLayout+xml" PartName="/ppt/slideLayouts/slideLayout355.xml"/>
  <Override ContentType="application/vnd.openxmlformats-officedocument.presentationml.slideLayout+xml" PartName="/ppt/slideLayouts/slideLayout405.xml"/>
  <Override ContentType="application/vnd.openxmlformats-officedocument.presentationml.slideLayout+xml" PartName="/ppt/slideLayouts/slideLayout312.xml"/>
  <Override ContentType="application/vnd.openxmlformats-officedocument.presentationml.slideLayout+xml" PartName="/ppt/slideLayouts/slideLayout448.xml"/>
  <Override ContentType="application/vnd.openxmlformats-officedocument.presentationml.slideLayout+xml" PartName="/ppt/slideLayouts/slideLayout227.xml"/>
  <Override ContentType="application/vnd.openxmlformats-officedocument.presentationml.slideLayout+xml" PartName="/ppt/slideLayouts/slideLayout248.xml"/>
  <Override ContentType="application/vnd.openxmlformats-officedocument.presentationml.slideLayout+xml" PartName="/ppt/slideLayouts/slideLayout205.xml"/>
  <Override ContentType="application/vnd.openxmlformats-officedocument.presentationml.slideLayout+xml" PartName="/ppt/slideLayouts/slideLayout354.xml"/>
  <Override ContentType="application/vnd.openxmlformats-officedocument.presentationml.slideLayout+xml" PartName="/ppt/slideLayouts/slideLayout282.xml"/>
  <Override ContentType="application/vnd.openxmlformats-officedocument.presentationml.slideLayout+xml" PartName="/ppt/slideLayouts/slideLayout397.xml"/>
  <Override ContentType="application/vnd.openxmlformats-officedocument.presentationml.slideLayout+xml" PartName="/ppt/slideLayouts/slideLayout76.xml"/>
  <Override ContentType="application/vnd.openxmlformats-officedocument.presentationml.slideLayout+xml" PartName="/ppt/slideLayouts/slideLayout33.xml"/>
  <Override ContentType="application/vnd.openxmlformats-officedocument.presentationml.slideLayout+xml" PartName="/ppt/slideLayouts/slideLayout327.xml"/>
  <Override ContentType="application/vnd.openxmlformats-officedocument.presentationml.slideLayout+xml" PartName="/ppt/slideLayouts/slideLayout433.xml"/>
  <Override ContentType="application/vnd.openxmlformats-officedocument.presentationml.slideLayout+xml" PartName="/ppt/slideLayouts/slideLayout82.xml"/>
  <Override ContentType="application/vnd.openxmlformats-officedocument.presentationml.slideLayout+xml" PartName="/ppt/slideLayouts/slideLayout132.xml"/>
  <Override ContentType="application/vnd.openxmlformats-officedocument.presentationml.slideLayout+xml" PartName="/ppt/slideLayouts/slideLayout361.xml"/>
  <Override ContentType="application/vnd.openxmlformats-officedocument.presentationml.slideLayout+xml" PartName="/ppt/slideLayouts/slideLayout175.xml"/>
  <Override ContentType="application/vnd.openxmlformats-officedocument.presentationml.slideLayout+xml" PartName="/ppt/slideLayouts/slideLayout297.xml"/>
  <Override ContentType="application/vnd.openxmlformats-officedocument.presentationml.slideLayout+xml" PartName="/ppt/slideLayouts/slideLayout211.xml"/>
  <Override ContentType="application/vnd.openxmlformats-officedocument.presentationml.slideLayout+xml" PartName="/ppt/slideLayouts/slideLayout126.xml"/>
  <Override ContentType="application/vnd.openxmlformats-officedocument.presentationml.slideLayout+xml" PartName="/ppt/slideLayouts/slideLayout254.xml"/>
  <Override ContentType="application/vnd.openxmlformats-officedocument.presentationml.slideLayout+xml" PartName="/ppt/slideLayouts/slideLayout427.xml"/>
  <Override ContentType="application/vnd.openxmlformats-officedocument.presentationml.slideLayout+xml" PartName="/ppt/slideLayouts/slideLayout169.xml"/>
  <Override ContentType="application/vnd.openxmlformats-officedocument.presentationml.slideLayout+xml" PartName="/ppt/slideLayouts/slideLayout27.xml"/>
  <Override ContentType="application/vnd.openxmlformats-officedocument.presentationml.slideLayout+xml" PartName="/ppt/slideLayouts/slideLayout376.xml"/>
  <Override ContentType="application/vnd.openxmlformats-officedocument.presentationml.slideLayout+xml" PartName="/ppt/slideLayouts/slideLayout160.xml"/>
  <Override ContentType="application/vnd.openxmlformats-officedocument.presentationml.slideLayout+xml" PartName="/ppt/slideLayouts/slideLayout333.xml"/>
  <Override ContentType="application/vnd.openxmlformats-officedocument.presentationml.slideLayout+xml" PartName="/ppt/slideLayouts/slideLayout218.xml"/>
  <Override ContentType="application/vnd.openxmlformats-officedocument.presentationml.slideLayout+xml" PartName="/ppt/slideLayouts/slideLayout307.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404.xml"/>
  <Override ContentType="application/vnd.openxmlformats-officedocument.presentationml.slideLayout+xml" PartName="/ppt/slideLayouts/slideLayout129.xml"/>
  <Override ContentType="application/vnd.openxmlformats-officedocument.presentationml.slideLayout+xml" PartName="/ppt/slideLayouts/slideLayout29.xml"/>
  <Override ContentType="application/vnd.openxmlformats-officedocument.presentationml.slideLayout+xml" PartName="/ppt/slideLayouts/slideLayout315.xml"/>
  <Override ContentType="application/vnd.openxmlformats-officedocument.presentationml.slideLayout+xml" PartName="/ppt/slideLayouts/slideLayout137.xml"/>
  <Override ContentType="application/vnd.openxmlformats-officedocument.presentationml.slideLayout+xml" PartName="/ppt/slideLayouts/slideLayout323.xml"/>
  <Override ContentType="application/vnd.openxmlformats-officedocument.presentationml.slideLayout+xml" PartName="/ppt/slideLayouts/slideLayout226.xml"/>
  <Override ContentType="application/vnd.openxmlformats-officedocument.presentationml.slideLayout+xml" PartName="/ppt/slideLayouts/slideLayout412.xml"/>
  <Override ContentType="application/vnd.openxmlformats-officedocument.presentationml.slideLayout+xml" PartName="/ppt/slideLayouts/slideLayout153.xml"/>
  <Override ContentType="application/vnd.openxmlformats-officedocument.presentationml.slideLayout+xml" PartName="/ppt/slideLayouts/slideLayout61.xml"/>
  <Override ContentType="application/vnd.openxmlformats-officedocument.presentationml.slideLayout+xml" PartName="/ppt/slideLayouts/slideLayout250.xml"/>
  <Override ContentType="application/vnd.openxmlformats-officedocument.presentationml.slideLayout+xml" PartName="/ppt/slideLayouts/slideLayout145.xml"/>
  <Override ContentType="application/vnd.openxmlformats-officedocument.presentationml.slideLayout+xml" PartName="/ppt/slideLayouts/slideLayout234.xml"/>
  <Override ContentType="application/vnd.openxmlformats-officedocument.presentationml.slideLayout+xml" PartName="/ppt/slideLayouts/slideLayout420.xml"/>
  <Override ContentType="application/vnd.openxmlformats-officedocument.presentationml.slideLayout+xml" PartName="/ppt/slideLayouts/slideLayout331.xml"/>
  <Override ContentType="application/vnd.openxmlformats-officedocument.presentationml.slideLayout+xml" PartName="/ppt/slideLayouts/slideLayout242.xml"/>
  <Override ContentType="application/vnd.openxmlformats-officedocument.presentationml.slideLayout+xml" PartName="/ppt/slideLayouts/slideLayout289.xml"/>
  <Override ContentType="application/vnd.openxmlformats-officedocument.presentationml.slideLayout+xml" PartName="/ppt/slideLayouts/slideLayout300.xml"/>
  <Override ContentType="application/vnd.openxmlformats-officedocument.presentationml.slideLayout+xml" PartName="/ppt/slideLayouts/slideLayout22.xml"/>
  <Override ContentType="application/vnd.openxmlformats-officedocument.presentationml.slideLayout+xml" PartName="/ppt/slideLayouts/slideLayout386.xml"/>
  <Override ContentType="application/vnd.openxmlformats-officedocument.presentationml.slideLayout+xml" PartName="/ppt/slideLayouts/slideLayout122.xml"/>
  <Override ContentType="application/vnd.openxmlformats-officedocument.presentationml.slideLayout+xml" PartName="/ppt/slideLayouts/slideLayout338.xml"/>
  <Override ContentType="application/vnd.openxmlformats-officedocument.presentationml.slideLayout+xml" PartName="/ppt/slideLayouts/slideLayout53.xml"/>
  <Override ContentType="application/vnd.openxmlformats-officedocument.presentationml.slideLayout+xml" PartName="/ppt/slideLayouts/slideLayout435.xml"/>
  <Override ContentType="application/vnd.openxmlformats-officedocument.presentationml.slideLayout+xml" PartName="/ppt/slideLayouts/slideLayout257.xml"/>
  <Override ContentType="application/vnd.openxmlformats-officedocument.presentationml.slideLayout+xml" PartName="/ppt/slideLayouts/slideLayout84.xml"/>
  <Override ContentType="application/vnd.openxmlformats-officedocument.presentationml.slideLayout+xml" PartName="/ppt/slideLayouts/slideLayout370.xml"/>
  <Override ContentType="application/vnd.openxmlformats-officedocument.presentationml.slideLayout+xml" PartName="/ppt/slideLayouts/slideLayout92.xml"/>
  <Override ContentType="application/vnd.openxmlformats-officedocument.presentationml.slideLayout+xml" PartName="/ppt/slideLayouts/slideLayout193.xml"/>
  <Override ContentType="application/vnd.openxmlformats-officedocument.presentationml.slideLayout+xml" PartName="/ppt/slideLayouts/slideLayout185.xml"/>
  <Override ContentType="application/vnd.openxmlformats-officedocument.presentationml.slideLayout+xml" PartName="/ppt/slideLayouts/slideLayout362.xml"/>
  <Override ContentType="application/vnd.openxmlformats-officedocument.presentationml.slideLayout+xml" PartName="/ppt/slideLayouts/slideLayout451.xml"/>
  <Override ContentType="application/vnd.openxmlformats-officedocument.presentationml.slideLayout+xml" PartName="/ppt/slideLayouts/slideLayout17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281.xml"/>
  <Override ContentType="application/vnd.openxmlformats-officedocument.presentationml.slideLayout+xml" PartName="/ppt/slideLayouts/slideLayout30.xml"/>
  <Override ContentType="application/vnd.openxmlformats-officedocument.presentationml.slideLayout+xml" PartName="/ppt/slideLayouts/slideLayout428.xml"/>
  <Override ContentType="application/vnd.openxmlformats-officedocument.presentationml.slideLayout+xml" PartName="/ppt/slideLayouts/slideLayout69.xml"/>
  <Override ContentType="application/vnd.openxmlformats-officedocument.presentationml.slideLayout+xml" PartName="/ppt/slideLayouts/slideLayout114.xml"/>
  <Override ContentType="application/vnd.openxmlformats-officedocument.presentationml.slideLayout+xml" PartName="/ppt/slideLayouts/slideLayout394.xml"/>
  <Override ContentType="application/vnd.openxmlformats-officedocument.presentationml.slideLayout+xml" PartName="/ppt/slideLayouts/slideLayout13.xml"/>
  <Override ContentType="application/vnd.openxmlformats-officedocument.presentationml.slideLayout+xml" PartName="/ppt/slideLayouts/slideLayout347.xml"/>
  <Override ContentType="application/vnd.openxmlformats-officedocument.presentationml.slideLayout+xml" PartName="/ppt/slideLayouts/slideLayout377.xml"/>
  <Override ContentType="application/vnd.openxmlformats-officedocument.presentationml.slideLayout+xml" PartName="/ppt/slideLayouts/slideLayout161.xml"/>
  <Override ContentType="application/vnd.openxmlformats-officedocument.presentationml.slideLayout+xml" PartName="/ppt/slideLayouts/slideLayout266.xml"/>
  <Override ContentType="application/vnd.openxmlformats-officedocument.presentationml.slideLayout+xml" PartName="/ppt/slideLayouts/slideLayout249.xml"/>
  <Override ContentType="application/vnd.openxmlformats-officedocument.presentationml.slideLayout+xml" PartName="/ppt/slideLayouts/slideLayout168.xml"/>
  <Override ContentType="application/vnd.openxmlformats-officedocument.presentationml.slideLayout+xml" PartName="/ppt/slideLayouts/slideLayout210.xml"/>
  <Override ContentType="application/vnd.openxmlformats-officedocument.presentationml.slideLayout+xml" PartName="/ppt/slideLayouts/slideLayout443.xml"/>
  <Override ContentType="application/vnd.openxmlformats-officedocument.presentationml.slideLayout+xml" PartName="/ppt/slideLayouts/slideLayout45.xml"/>
  <Override ContentType="application/vnd.openxmlformats-officedocument.presentationml.slideLayout+xml" PartName="/ppt/slideLayouts/slideLayout296.xml"/>
  <Override ContentType="application/vnd.openxmlformats-officedocument.presentationml.slideLayout+xml" PartName="/ppt/slideLayouts/slideLayout62.xml"/>
  <Override ContentType="application/vnd.openxmlformats-officedocument.presentationml.slideLayout+xml" PartName="/ppt/slideLayouts/slideLayout146.xml"/>
  <Override ContentType="application/vnd.openxmlformats-officedocument.presentationml.slideLayout+xml" PartName="/ppt/slideLayouts/slideLayout421.xml"/>
  <Override ContentType="application/vnd.openxmlformats-officedocument.presentationml.slideLayout+xml" PartName="/ppt/slideLayouts/slideLayout235.xml"/>
  <Override ContentType="application/vnd.openxmlformats-officedocument.presentationml.slideLayout+xml" PartName="/ppt/slideLayouts/slideLayout46.xml"/>
  <Override ContentType="application/vnd.openxmlformats-officedocument.presentationml.slideLayout+xml" PartName="/ppt/slideLayouts/slideLayout219.xml"/>
  <Override ContentType="application/vnd.openxmlformats-officedocument.presentationml.slideLayout+xml" PartName="/ppt/slideLayouts/slideLayout70.xml"/>
  <Override ContentType="application/vnd.openxmlformats-officedocument.presentationml.slideLayout+xml" PartName="/ppt/slideLayouts/slideLayout217.xml"/>
  <Override ContentType="application/vnd.openxmlformats-officedocument.presentationml.slideLayout+xml" PartName="/ppt/slideLayouts/slideLayout308.xml"/>
  <Override ContentType="application/vnd.openxmlformats-officedocument.presentationml.slideLayout+xml" PartName="/ppt/slideLayouts/slideLayout314.xml"/>
  <Override ContentType="application/vnd.openxmlformats-officedocument.presentationml.slideLayout+xml" PartName="/ppt/slideLayouts/slideLayout128.xml"/>
  <Override ContentType="application/vnd.openxmlformats-officedocument.presentationml.slideLayout+xml" PartName="/ppt/slideLayouts/slideLayout403.xml"/>
  <Override ContentType="application/vnd.openxmlformats-officedocument.presentationml.slideLayout+xml" PartName="/ppt/slideLayouts/slideLayout225.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162.xml"/>
  <Override ContentType="application/vnd.openxmlformats-officedocument.presentationml.slideLayout+xml" PartName="/ppt/slideLayouts/slideLayout251.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152.xml"/>
  <Override ContentType="application/vnd.openxmlformats-officedocument.presentationml.slideLayout+xml" PartName="/ppt/slideLayouts/slideLayout339.xml"/>
  <Override ContentType="application/vnd.openxmlformats-officedocument.presentationml.slideLayout+xml" PartName="/ppt/slideLayouts/slideLayout436.xml"/>
  <Override ContentType="application/vnd.openxmlformats-officedocument.presentationml.slideLayout+xml" PartName="/ppt/slideLayouts/slideLayout288.xml"/>
  <Override ContentType="application/vnd.openxmlformats-officedocument.presentationml.slideLayout+xml" PartName="/ppt/slideLayouts/slideLayout330.xml"/>
  <Override ContentType="application/vnd.openxmlformats-officedocument.presentationml.slideLayout+xml" PartName="/ppt/slideLayouts/slideLayout85.xml"/>
  <Override ContentType="application/vnd.openxmlformats-officedocument.presentationml.slideLayout+xml" PartName="/ppt/slideLayouts/slideLayout202.xml"/>
  <Override ContentType="application/vnd.openxmlformats-officedocument.presentationml.slideLayout+xml" PartName="/ppt/slideLayouts/slideLayout177.xml"/>
  <Override ContentType="application/vnd.openxmlformats-officedocument.presentationml.slideLayout+xml" PartName="/ppt/slideLayouts/slideLayout36.xml"/>
  <Override ContentType="application/vnd.openxmlformats-officedocument.presentationml.slideLayout+xml" PartName="/ppt/slideLayouts/slideLayout274.xml"/>
  <Override ContentType="application/vnd.openxmlformats-officedocument.presentationml.slideLayout+xml" PartName="/ppt/slideLayouts/slideLayout385.xml"/>
  <Override ContentType="application/vnd.openxmlformats-officedocument.presentationml.slideLayout+xml" PartName="/ppt/slideLayouts/slideLayout324.xml"/>
  <Override ContentType="application/vnd.openxmlformats-officedocument.presentationml.slideLayout+xml" PartName="/ppt/slideLayouts/slideLayout452.xml"/>
  <Override ContentType="application/vnd.openxmlformats-officedocument.presentationml.slideLayout+xml" PartName="/ppt/slideLayouts/slideLayout273.xml"/>
  <Override ContentType="application/vnd.openxmlformats-officedocument.presentationml.slideLayout+xml" PartName="/ppt/slideLayouts/slideLayout184.xml"/>
  <Override ContentType="application/vnd.openxmlformats-officedocument.presentationml.slideLayout+xml" PartName="/ppt/slideLayouts/slideLayout329.xml"/>
  <Override ContentType="application/vnd.openxmlformats-officedocument.presentationml.slideLayout+xml" PartName="/ppt/slideLayouts/slideLayout167.xml"/>
  <Override ContentType="application/vnd.openxmlformats-officedocument.presentationml.slideLayout+xml" PartName="/ppt/slideLayouts/slideLayout107.xml"/>
  <Override ContentType="application/vnd.openxmlformats-officedocument.presentationml.slideLayout+xml" PartName="/ppt/slideLayouts/slideLayout256.xml"/>
  <Override ContentType="application/vnd.openxmlformats-officedocument.presentationml.slideLayout+xml" PartName="/ppt/slideLayouts/slideLayout442.xml"/>
  <Override ContentType="application/vnd.openxmlformats-officedocument.presentationml.slideLayout+xml" PartName="/ppt/slideLayouts/slideLayout91.xml"/>
  <Override ContentType="application/vnd.openxmlformats-officedocument.presentationml.slideLayout+xml" PartName="/ppt/slideLayouts/slideLayout220.xml"/>
  <Override ContentType="application/vnd.openxmlformats-officedocument.presentationml.slideLayout+xml" PartName="/ppt/slideLayouts/slideLayout395.xml"/>
  <Override ContentType="application/vnd.openxmlformats-officedocument.presentationml.slideLayout+xml" PartName="/ppt/slideLayouts/slideLayout68.xml"/>
  <Override ContentType="application/vnd.openxmlformats-officedocument.presentationml.slideLayout+xml" PartName="/ppt/slideLayouts/slideLayout203.xml"/>
  <Override ContentType="application/vnd.openxmlformats-officedocument.presentationml.slideLayout+xml" PartName="/ppt/slideLayouts/slideLayout419.xml"/>
  <Override ContentType="application/vnd.openxmlformats-officedocument.presentationml.slideLayout+xml" PartName="/ppt/slideLayouts/slideLayout290.xml"/>
  <Override ContentType="application/vnd.openxmlformats-officedocument.presentationml.slideLayout+xml" PartName="/ppt/slideLayouts/slideLayout378.xml"/>
  <Override ContentType="application/vnd.openxmlformats-officedocument.presentationml.slideLayout+xml" PartName="/ppt/slideLayouts/slideLayout267.xml"/>
  <Override ContentType="application/vnd.openxmlformats-officedocument.presentationml.slideLayout+xml" PartName="/ppt/slideLayouts/slideLayout130.xml"/>
  <Override ContentType="application/vnd.openxmlformats-officedocument.presentationml.slideLayout+xml" PartName="/ppt/slideLayouts/slideLayout113.xml"/>
  <Override ContentType="application/vnd.openxmlformats-officedocument.presentationml.slideLayout+xml" PartName="/ppt/slideLayouts/slideLayout241.xml"/>
  <Override ContentType="application/vnd.openxmlformats-officedocument.presentationml.slideLayout+xml" PartName="/ppt/slideLayouts/slideLayout363.xml"/>
  <Override ContentType="application/vnd.openxmlformats-officedocument.presentationml.slideLayout+xml" PartName="/ppt/slideLayouts/slideLayout31.xml"/>
  <Override ContentType="application/vnd.openxmlformats-officedocument.presentationml.slideLayout+xml" PartName="/ppt/slideLayouts/slideLayout14.xml"/>
  <Override ContentType="application/vnd.openxmlformats-officedocument.presentationml.slideLayout+xml" PartName="/ppt/slideLayouts/slideLayout380.xml"/>
  <Override ContentType="application/vnd.openxmlformats-officedocument.presentationml.slideLayout+xml" PartName="/ppt/slideLayouts/slideLayout199.xml"/>
  <Override ContentType="application/vnd.openxmlformats-officedocument.presentationml.slideLayout+xml" PartName="/ppt/slideLayouts/slideLayout346.xml"/>
  <Override ContentType="application/vnd.openxmlformats-officedocument.presentationml.slideLayout+xml" PartName="/ppt/slideLayouts/slideLayout171.xml"/>
  <Override ContentType="application/vnd.openxmlformats-officedocument.presentationml.slideLayout+xml" PartName="/ppt/slideLayouts/slideLayout392.xml"/>
  <Override ContentType="application/vnd.openxmlformats-officedocument.presentationml.slideLayout+xml" PartName="/ppt/slideLayouts/slideLayout120.xml"/>
  <Override ContentType="application/vnd.openxmlformats-officedocument.presentationml.slideLayout+xml" PartName="/ppt/slideLayouts/slideLayout163.xml"/>
  <Override ContentType="application/vnd.openxmlformats-officedocument.presentationml.slideLayout+xml" PartName="/ppt/slideLayouts/slideLayout437.xml"/>
  <Override ContentType="application/vnd.openxmlformats-officedocument.presentationml.slideLayout+xml" PartName="/ppt/slideLayouts/slideLayout402.xml"/>
  <Override ContentType="application/vnd.openxmlformats-officedocument.presentationml.slideLayout+xml" PartName="/ppt/slideLayouts/slideLayout216.xml"/>
  <Override ContentType="application/vnd.openxmlformats-officedocument.presentationml.slideLayout+xml" PartName="/ppt/slideLayouts/slideLayout309.xml"/>
  <Override ContentType="application/vnd.openxmlformats-officedocument.presentationml.slideLayout+xml" PartName="/ppt/slideLayouts/slideLayout259.xml"/>
  <Override ContentType="application/vnd.openxmlformats-officedocument.presentationml.slideLayout+xml" PartName="/ppt/slideLayouts/slideLayout208.xml"/>
  <Override ContentType="application/vnd.openxmlformats-officedocument.presentationml.slideLayout+xml" PartName="/ppt/slideLayouts/slideLayout178.xml"/>
  <Override ContentType="application/vnd.openxmlformats-officedocument.presentationml.slideLayout+xml" PartName="/ppt/slideLayouts/slideLayout135.xml"/>
  <Override ContentType="application/vnd.openxmlformats-officedocument.presentationml.slideLayout+xml" PartName="/ppt/slideLayouts/slideLayout422.xml"/>
  <Override ContentType="application/vnd.openxmlformats-officedocument.presentationml.slideLayout+xml" PartName="/ppt/slideLayouts/slideLayout291.xml"/>
  <Override ContentType="application/vnd.openxmlformats-officedocument.presentationml.slideLayout+xml" PartName="/ppt/slideLayouts/slideLayout194.xml"/>
  <Override ContentType="application/vnd.openxmlformats-officedocument.presentationml.slideLayout+xml" PartName="/ppt/slideLayouts/slideLayout287.xml"/>
  <Override ContentType="application/vnd.openxmlformats-officedocument.presentationml.slideLayout+xml" PartName="/ppt/slideLayouts/slideLayout71.xml"/>
  <Override ContentType="application/vnd.openxmlformats-officedocument.presentationml.slideLayout+xml" PartName="/ppt/slideLayouts/slideLayout372.xml"/>
  <Override ContentType="application/vnd.openxmlformats-officedocument.presentationml.slideLayout+xml" PartName="/ppt/slideLayouts/slideLayout151.xml"/>
  <Override ContentType="application/vnd.openxmlformats-officedocument.presentationml.slideLayout+xml" PartName="/ppt/slideLayouts/slideLayout244.xml"/>
  <Override ContentType="application/vnd.openxmlformats-officedocument.presentationml.slideLayout+xml" PartName="/ppt/slideLayouts/slideLayout201.xml"/>
  <Override ContentType="application/vnd.openxmlformats-officedocument.presentationml.slideLayout+xml" PartName="/ppt/slideLayouts/slideLayout302.xml"/>
  <Override ContentType="application/vnd.openxmlformats-officedocument.presentationml.slideLayout+xml" PartName="/ppt/slideLayouts/slideLayout409.xml"/>
  <Override ContentType="application/vnd.openxmlformats-officedocument.presentationml.slideLayout+xml" PartName="/ppt/slideLayouts/slideLayout24.xml"/>
  <Override ContentType="application/vnd.openxmlformats-officedocument.presentationml.slideLayout+xml" PartName="/ppt/slideLayouts/slideLayout159.xml"/>
  <Override ContentType="application/vnd.openxmlformats-officedocument.presentationml.slideLayout+xml" PartName="/ppt/slideLayouts/slideLayout345.xml"/>
  <Override ContentType="application/vnd.openxmlformats-officedocument.presentationml.slideLayout+xml" PartName="/ppt/slideLayouts/slideLayout67.xml"/>
  <Override ContentType="application/vnd.openxmlformats-officedocument.presentationml.slideLayout+xml" PartName="/ppt/slideLayouts/slideLayout116.xml"/>
  <Override ContentType="application/vnd.openxmlformats-officedocument.presentationml.slideLayout+xml" PartName="/ppt/slideLayouts/slideLayout221.xml"/>
  <Override ContentType="application/vnd.openxmlformats-officedocument.presentationml.slideLayout+xml" PartName="/ppt/slideLayouts/slideLayout418.xml"/>
  <Override ContentType="application/vnd.openxmlformats-officedocument.presentationml.slideLayout+xml" PartName="/ppt/slideLayouts/slideLayout336.xml"/>
  <Override ContentType="application/vnd.openxmlformats-officedocument.presentationml.slideLayout+xml" PartName="/ppt/slideLayouts/slideLayout388.xml"/>
  <Override ContentType="application/vnd.openxmlformats-officedocument.presentationml.slideLayout+xml" PartName="/ppt/slideLayouts/slideLayout166.xml"/>
  <Override ContentType="application/vnd.openxmlformats-officedocument.presentationml.slideLayout+xml" PartName="/ppt/slideLayouts/slideLayout379.xml"/>
  <Override ContentType="application/vnd.openxmlformats-officedocument.presentationml.slideLayout+xml" PartName="/ppt/slideLayouts/slideLayout272.xml"/>
  <Override ContentType="application/vnd.openxmlformats-officedocument.presentationml.slideLayout+xml" PartName="/ppt/slideLayouts/slideLayout264.xml"/>
  <Override ContentType="application/vnd.openxmlformats-officedocument.presentationml.slideLayout+xml" PartName="/ppt/slideLayouts/slideLayout123.xml"/>
  <Override ContentType="application/vnd.openxmlformats-officedocument.presentationml.slideLayout+xml" PartName="/ppt/slideLayouts/slideLayout86.xml"/>
  <Override ContentType="application/vnd.openxmlformats-officedocument.presentationml.slideLayout+xml" PartName="/ppt/slideLayouts/slideLayout43.xml"/>
  <Override ContentType="application/vnd.openxmlformats-officedocument.presentationml.slideLayout+xml" PartName="/ppt/slideLayouts/slideLayout364.xml"/>
  <Override ContentType="application/vnd.openxmlformats-officedocument.presentationml.slideLayout+xml" PartName="/ppt/slideLayouts/slideLayout51.xml"/>
  <Override ContentType="application/vnd.openxmlformats-officedocument.presentationml.slideLayout+xml" PartName="/ppt/slideLayouts/slideLayout445.xml"/>
  <Override ContentType="application/vnd.openxmlformats-officedocument.presentationml.slideLayout+xml" PartName="/ppt/slideLayouts/slideLayout94.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144.xml"/>
  <Override ContentType="application/vnd.openxmlformats-officedocument.presentationml.slideLayout+xml" PartName="/ppt/slideLayouts/slideLayout317.xml"/>
  <Override ContentType="application/vnd.openxmlformats-officedocument.presentationml.slideLayout+xml" PartName="/ppt/slideLayouts/slideLayout187.xml"/>
  <Override ContentType="application/vnd.openxmlformats-officedocument.presentationml.slideLayout+xml" PartName="/ppt/slideLayouts/slideLayout321.xml"/>
  <Override ContentType="application/vnd.openxmlformats-officedocument.presentationml.slideLayout+xml" PartName="/ppt/slideLayouts/slideLayout236.xml"/>
  <Override ContentType="application/vnd.openxmlformats-officedocument.presentationml.slideLayout+xml" PartName="/ppt/slideLayouts/slideLayout191.xml"/>
  <Override ContentType="application/vnd.openxmlformats-officedocument.presentationml.slideLayout+xml" PartName="/ppt/slideLayouts/slideLayout279.xml"/>
  <Override ContentType="application/vnd.openxmlformats-officedocument.presentationml.slideLayout+xml" PartName="/ppt/slideLayouts/slideLayout430.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108.xml"/>
  <Override ContentType="application/vnd.openxmlformats-officedocument.presentationml.slideLayout+xml" PartName="/ppt/slideLayouts/slideLayout138.xml"/>
  <Override ContentType="application/vnd.openxmlformats-officedocument.presentationml.slideLayout+xml" PartName="/ppt/slideLayouts/slideLayout200.xml"/>
  <Override ContentType="application/vnd.openxmlformats-officedocument.presentationml.slideLayout+xml" PartName="/ppt/slideLayouts/slideLayout243.xml"/>
  <Override ContentType="application/vnd.openxmlformats-officedocument.presentationml.slideLayout+xml" PartName="/ppt/slideLayouts/slideLayout286.xml"/>
  <Override ContentType="application/vnd.openxmlformats-officedocument.presentationml.slideLayout+xml" PartName="/ppt/slideLayouts/slideLayout438.xml"/>
  <Override ContentType="application/vnd.openxmlformats-officedocument.presentationml.slideLayout+xml" PartName="/ppt/slideLayouts/slideLayout38.xml"/>
  <Override ContentType="application/vnd.openxmlformats-officedocument.presentationml.slideLayout+xml" PartName="/ppt/slideLayouts/slideLayout170.xml"/>
  <Override ContentType="application/vnd.openxmlformats-officedocument.presentationml.slideLayout+xml" PartName="/ppt/slideLayouts/slideLayout101.xml"/>
  <Override ContentType="application/vnd.openxmlformats-officedocument.presentationml.slideLayout+xml" PartName="/ppt/slideLayouts/slideLayout179.xml"/>
  <Override ContentType="application/vnd.openxmlformats-officedocument.presentationml.slideLayout+xml" PartName="/ppt/slideLayouts/slideLayout365.xml"/>
  <Override ContentType="application/vnd.openxmlformats-officedocument.presentationml.slideLayout+xml" PartName="/ppt/slideLayouts/slideLayout322.xml"/>
  <Override ContentType="application/vnd.openxmlformats-officedocument.presentationml.slideLayout+xml" PartName="/ppt/slideLayouts/slideLayout136.xml"/>
  <Override ContentType="application/vnd.openxmlformats-officedocument.presentationml.slideLayout+xml" PartName="/ppt/slideLayouts/slideLayout292.xml"/>
  <Override ContentType="application/vnd.openxmlformats-officedocument.presentationml.slideLayout+xml" PartName="/ppt/slideLayouts/slideLayout423.xml"/>
  <Override ContentType="application/vnd.openxmlformats-officedocument.presentationml.slideLayout+xml" PartName="/ppt/slideLayouts/slideLayout215.xml"/>
  <Override ContentType="application/vnd.openxmlformats-officedocument.presentationml.slideLayout+xml" PartName="/ppt/slideLayouts/slideLayout258.xml"/>
  <Override ContentType="application/vnd.openxmlformats-officedocument.presentationml.slideLayout+xml" PartName="/ppt/slideLayouts/slideLayout72.xml"/>
  <Override ContentType="application/vnd.openxmlformats-officedocument.presentationml.slideLayout+xml" PartName="/ppt/slideLayouts/slideLayout164.xml"/>
  <Override ContentType="application/vnd.openxmlformats-officedocument.presentationml.slideLayout+xml" PartName="/ppt/slideLayouts/slideLayout66.xml"/>
  <Override ContentType="application/vnd.openxmlformats-officedocument.presentationml.slideLayout+xml" PartName="/ppt/slideLayouts/slideLayout209.xml"/>
  <Override ContentType="application/vnd.openxmlformats-officedocument.presentationml.slideLayout+xml" PartName="/ppt/slideLayouts/slideLayout23.xml"/>
  <Override ContentType="application/vnd.openxmlformats-officedocument.presentationml.slideLayout+xml" PartName="/ppt/slideLayouts/slideLayout121.xml"/>
  <Override ContentType="application/vnd.openxmlformats-officedocument.presentationml.slideLayout+xml" PartName="/ppt/slideLayouts/slideLayout417.xml"/>
  <Override ContentType="application/vnd.openxmlformats-officedocument.presentationml.slideLayout+xml" PartName="/ppt/slideLayouts/slideLayout337.xml"/>
  <Override ContentType="application/vnd.openxmlformats-officedocument.presentationml.slideLayout+xml" PartName="/ppt/slideLayouts/slideLayout222.xml"/>
  <Override ContentType="application/vnd.openxmlformats-officedocument.presentationml.slideLayout+xml" PartName="/ppt/slideLayouts/slideLayout16.xml"/>
  <Override ContentType="application/vnd.openxmlformats-officedocument.presentationml.slideLayout+xml" PartName="/ppt/slideLayouts/slideLayout265.xml"/>
  <Override ContentType="application/vnd.openxmlformats-officedocument.presentationml.slideLayout+xml" PartName="/ppt/slideLayouts/slideLayout59.xml"/>
  <Override ContentType="application/vnd.openxmlformats-officedocument.presentationml.slideLayout+xml" PartName="/ppt/slideLayouts/slideLayout371.xml"/>
  <Override ContentType="application/vnd.openxmlformats-officedocument.presentationml.slideLayout+xml" PartName="/ppt/slideLayouts/slideLayout387.xml"/>
  <Override ContentType="application/vnd.openxmlformats-officedocument.presentationml.slideLayout+xml" PartName="/ppt/slideLayouts/slideLayout109.xml"/>
  <Override ContentType="application/vnd.openxmlformats-officedocument.presentationml.slideLayout+xml" PartName="/ppt/slideLayouts/slideLayout158.xml"/>
  <Override ContentType="application/vnd.openxmlformats-officedocument.presentationml.slideLayout+xml" PartName="/ppt/slideLayouts/slideLayout416.xml"/>
  <Override ContentType="application/vnd.openxmlformats-officedocument.presentationml.slideLayout+xml" PartName="/ppt/slideLayouts/slideLayout344.xml"/>
  <Override ContentType="application/vnd.openxmlformats-officedocument.presentationml.slideLayout+xml" PartName="/ppt/slideLayouts/slideLayout115.xml"/>
  <Override ContentType="application/vnd.openxmlformats-officedocument.presentationml.slideLayout+xml" PartName="/ppt/slideLayouts/slideLayout301.xml"/>
  <Override ContentType="application/vnd.openxmlformats-officedocument.presentationml.slideLayout+xml" PartName="/ppt/slideLayouts/slideLayout450.xml"/>
  <Override ContentType="application/vnd.openxmlformats-officedocument.presentationml.slideLayout+xml" PartName="/ppt/slideLayouts/slideLayout192.xml"/>
  <Override ContentType="application/vnd.openxmlformats-officedocument.presentationml.slideLayout+xml" PartName="/ppt/slideLayouts/slideLayout100.xml"/>
  <Override ContentType="application/vnd.openxmlformats-officedocument.presentationml.slideLayout+xml" PartName="/ppt/slideLayouts/slideLayout237.xml"/>
  <Override ContentType="application/vnd.openxmlformats-officedocument.presentationml.slideLayout+xml" PartName="/ppt/slideLayouts/slideLayout143.xml"/>
  <Override ContentType="application/vnd.openxmlformats-officedocument.presentationml.slideLayout+xml" PartName="/ppt/slideLayouts/slideLayout401.xml"/>
  <Override ContentType="application/vnd.openxmlformats-officedocument.presentationml.slideLayout+xml" PartName="/ppt/slideLayouts/slideLayout271.xml"/>
  <Override ContentType="application/vnd.openxmlformats-officedocument.presentationml.slideLayout+xml" PartName="/ppt/slideLayouts/slideLayout444.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350.xml"/>
  <Override ContentType="application/vnd.openxmlformats-officedocument.presentationml.slideLayout+xml" PartName="/ppt/slideLayouts/slideLayout93.xml"/>
  <Override ContentType="application/vnd.openxmlformats-officedocument.presentationml.slideLayout+xml" PartName="/ppt/slideLayouts/slideLayout316.xml"/>
  <Override ContentType="application/vnd.openxmlformats-officedocument.presentationml.slideLayout+xml" PartName="/ppt/slideLayouts/slideLayout393.xml"/>
  <Override ContentType="application/vnd.openxmlformats-officedocument.presentationml.slideLayout+xml" PartName="/ppt/slideLayouts/slideLayout186.xml"/>
  <Override ContentType="application/vnd.openxmlformats-officedocument.presentationml.slideLayout+xml" PartName="/ppt/slideLayouts/slideLayout359.xml"/>
  <Override ContentType="application/vnd.openxmlformats-officedocument.presentationml.slideMaster+xml" PartName="/ppt/slideMasters/slideMaster2.xml"/>
  <Override ContentType="application/vnd.openxmlformats-officedocument.presentationml.slideMaster+xml" PartName="/ppt/slideMasters/slideMaster9.xml"/>
  <Override ContentType="application/vnd.openxmlformats-officedocument.presentationml.slideMaster+xml" PartName="/ppt/slideMasters/slideMaster11.xml"/>
  <Override ContentType="application/vnd.openxmlformats-officedocument.presentationml.slideMaster+xml" PartName="/ppt/slideMasters/slideMaster13.xml"/>
  <Override ContentType="application/vnd.openxmlformats-officedocument.presentationml.slideMaster+xml" PartName="/ppt/slideMasters/slideMaster10.xml"/>
  <Override ContentType="application/vnd.openxmlformats-officedocument.presentationml.slideMaster+xml" PartName="/ppt/slideMasters/slideMaster15.xml"/>
  <Override ContentType="application/vnd.openxmlformats-officedocument.presentationml.slideMaster+xml" PartName="/ppt/slideMasters/slideMaster1.xml"/>
  <Override ContentType="application/vnd.openxmlformats-officedocument.presentationml.slideMaster+xml" PartName="/ppt/slideMasters/slideMaster7.xml"/>
  <Override ContentType="application/vnd.openxmlformats-officedocument.presentationml.slideMaster+xml" PartName="/ppt/slideMasters/slideMaster5.xml"/>
  <Override ContentType="application/vnd.openxmlformats-officedocument.presentationml.slideMaster+xml" PartName="/ppt/slideMasters/slideMaster8.xml"/>
  <Override ContentType="application/vnd.openxmlformats-officedocument.presentationml.slideMaster+xml" PartName="/ppt/slideMasters/slideMaster3.xml"/>
  <Override ContentType="application/vnd.openxmlformats-officedocument.presentationml.slideMaster+xml" PartName="/ppt/slideMasters/slideMaster14.xml"/>
  <Override ContentType="application/vnd.openxmlformats-officedocument.presentationml.slideMaster+xml" PartName="/ppt/slideMasters/slideMaster17.xml"/>
  <Override ContentType="application/vnd.openxmlformats-officedocument.presentationml.slideMaster+xml" PartName="/ppt/slideMasters/slideMaster12.xml"/>
  <Override ContentType="application/vnd.openxmlformats-officedocument.presentationml.slideMaster+xml" PartName="/ppt/slideMasters/slideMaster16.xml"/>
  <Override ContentType="application/vnd.openxmlformats-officedocument.presentationml.slideMaster+xml" PartName="/ppt/slideMasters/slideMaster4.xml"/>
  <Override ContentType="application/vnd.openxmlformats-officedocument.presentationml.slideMaster+xml" PartName="/ppt/slideMasters/slideMaster6.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14.xml"/>
  <Override ContentType="application/vnd.openxmlformats-officedocument.theme+xml" PartName="/ppt/theme/theme6.xml"/>
  <Override ContentType="application/vnd.openxmlformats-officedocument.theme+xml" PartName="/ppt/theme/theme3.xml"/>
  <Override ContentType="application/vnd.openxmlformats-officedocument.theme+xml" PartName="/ppt/theme/theme17.xml"/>
  <Override ContentType="application/vnd.openxmlformats-officedocument.theme+xml" PartName="/ppt/theme/theme11.xml"/>
  <Override ContentType="application/vnd.openxmlformats-officedocument.theme+xml" PartName="/ppt/theme/theme5.xml"/>
  <Override ContentType="application/vnd.openxmlformats-officedocument.theme+xml" PartName="/ppt/theme/theme15.xml"/>
  <Override ContentType="application/vnd.openxmlformats-officedocument.theme+xml" PartName="/ppt/theme/theme9.xml"/>
  <Override ContentType="application/vnd.openxmlformats-officedocument.theme+xml" PartName="/ppt/theme/theme13.xml"/>
  <Override ContentType="application/vnd.openxmlformats-officedocument.theme+xml" PartName="/ppt/theme/theme7.xml"/>
  <Override ContentType="application/vnd.openxmlformats-officedocument.theme+xml" PartName="/ppt/theme/theme2.xml"/>
  <Override ContentType="application/vnd.openxmlformats-officedocument.theme+xml" PartName="/ppt/theme/theme4.xml"/>
  <Override ContentType="application/vnd.openxmlformats-officedocument.theme+xml" PartName="/ppt/theme/theme18.xml"/>
  <Override ContentType="application/vnd.openxmlformats-officedocument.theme+xml" PartName="/ppt/theme/theme8.xml"/>
  <Override ContentType="application/vnd.openxmlformats-officedocument.theme+xml" PartName="/ppt/theme/theme10.xml"/>
  <Override ContentType="application/vnd.openxmlformats-officedocument.theme+xml" PartName="/ppt/theme/theme16.xml"/>
  <Override ContentType="application/vnd.openxmlformats-officedocument.theme+xml" PartName="/ppt/theme/theme1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4"/>
    <p:sldMasterId id="2147483660" r:id="rId5"/>
    <p:sldMasterId id="2147483706" r:id="rId6"/>
    <p:sldMasterId id="2147483712" r:id="rId7"/>
    <p:sldMasterId id="2147483756" r:id="rId8"/>
    <p:sldMasterId id="2147483802" r:id="rId9"/>
    <p:sldMasterId id="2147483847" r:id="rId10"/>
    <p:sldMasterId id="2147483861" r:id="rId11"/>
    <p:sldMasterId id="2147483887" r:id="rId12"/>
    <p:sldMasterId id="2147483899" r:id="rId13"/>
    <p:sldMasterId id="2147483933" r:id="rId14"/>
    <p:sldMasterId id="2147483949" r:id="rId15"/>
    <p:sldMasterId id="2147483961" r:id="rId16"/>
    <p:sldMasterId id="2147483989" r:id="rId17"/>
    <p:sldMasterId id="2147484033" r:id="rId18"/>
    <p:sldMasterId id="2147484079" r:id="rId19"/>
    <p:sldMasterId id="2147484117" r:id="rId20"/>
  </p:sldMasterIdLst>
  <p:notesMasterIdLst>
    <p:notesMasterId r:id="rId21"/>
  </p:notesMasterIdLst>
  <p:sldIdLst>
    <p:sldId id="256" r:id="rId22"/>
    <p:sldId id="257" r:id="rId23"/>
    <p:sldId id="258" r:id="rId24"/>
    <p:sldId id="259" r:id="rId25"/>
    <p:sldId id="260" r:id="rId26"/>
    <p:sldId id="261" r:id="rId27"/>
    <p:sldId id="262" r:id="rId28"/>
    <p:sldId id="263" r:id="rId29"/>
    <p:sldId id="264" r:id="rId30"/>
    <p:sldId id="265" r:id="rId31"/>
    <p:sldId id="266" r:id="rId32"/>
    <p:sldId id="267" r:id="rId33"/>
    <p:sldId id="268" r:id="rId34"/>
    <p:sldId id="269" r:id="rId35"/>
    <p:sldId id="270" r:id="rId36"/>
    <p:sldId id="271" r:id="rId37"/>
    <p:sldId id="272" r:id="rId38"/>
    <p:sldId id="273" r:id="rId39"/>
    <p:sldId id="274" r:id="rId40"/>
    <p:sldId id="275" r:id="rId41"/>
    <p:sldId id="276" r:id="rId42"/>
    <p:sldId id="277" r:id="rId43"/>
    <p:sldId id="278" r:id="rId44"/>
    <p:sldId id="279" r:id="rId45"/>
    <p:sldId id="280" r:id="rId46"/>
    <p:sldId id="281" r:id="rId47"/>
    <p:sldId id="282" r:id="rId48"/>
    <p:sldId id="283" r:id="rId49"/>
    <p:sldId id="284" r:id="rId50"/>
    <p:sldId id="285" r:id="rId51"/>
    <p:sldId id="286" r:id="rId52"/>
    <p:sldId id="287" r:id="rId53"/>
    <p:sldId id="288" r:id="rId54"/>
    <p:sldId id="289" r:id="rId55"/>
    <p:sldId id="290" r:id="rId56"/>
    <p:sldId id="291" r:id="rId57"/>
    <p:sldId id="292" r:id="rId58"/>
    <p:sldId id="293" r:id="rId59"/>
    <p:sldId id="294" r:id="rId60"/>
  </p:sldIdLst>
  <p:sldSz cy="10287000" cx="18288000"/>
  <p:notesSz cx="6799250" cy="9929800"/>
  <p:embeddedFontLst>
    <p:embeddedFont>
      <p:font typeface="Play"/>
      <p:regular r:id="rId61"/>
      <p:bold r:id="rId62"/>
    </p:embeddedFont>
    <p:embeddedFont>
      <p:font typeface="Tahoma"/>
      <p:regular r:id="rId63"/>
      <p:bold r:id="rId64"/>
    </p:embeddedFont>
    <p:embeddedFont>
      <p:font typeface="Candara"/>
      <p:regular r:id="rId65"/>
      <p:bold r:id="rId66"/>
      <p:italic r:id="rId67"/>
      <p:boldItalic r:id="rId68"/>
    </p:embeddedFont>
    <p:embeddedFont>
      <p:font typeface="Bitter"/>
      <p:regular r:id="rId69"/>
      <p:bold r:id="rId70"/>
      <p:italic r:id="rId71"/>
      <p:boldItalic r:id="rId72"/>
    </p:embeddedFont>
    <p:embeddedFont>
      <p:font typeface="Bitter Medium"/>
      <p:regular r:id="rId73"/>
      <p:bold r:id="rId74"/>
      <p:italic r:id="rId75"/>
      <p:boldItalic r:id="rId76"/>
    </p:embeddedFont>
    <p:embeddedFont>
      <p:font typeface="Bitter SemiBold"/>
      <p:regular r:id="rId77"/>
      <p:bold r:id="rId78"/>
      <p:italic r:id="rId79"/>
      <p:boldItalic r:id="rId80"/>
    </p:embeddedFont>
    <p:embeddedFont>
      <p:font typeface="Open Sans"/>
      <p:regular r:id="rId81"/>
      <p:bold r:id="rId82"/>
      <p:italic r:id="rId83"/>
      <p:boldItalic r:id="rId8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85" roundtripDataSignature="AMtx7mgV1PLD93QaWiTtfFB8AMMvXcRcy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19.xml"/><Relationship Id="rId84" Type="http://schemas.openxmlformats.org/officeDocument/2006/relationships/font" Target="fonts/OpenSans-boldItalic.fntdata"/><Relationship Id="rId83" Type="http://schemas.openxmlformats.org/officeDocument/2006/relationships/font" Target="fonts/OpenSans-italic.fntdata"/><Relationship Id="rId42" Type="http://schemas.openxmlformats.org/officeDocument/2006/relationships/slide" Target="slides/slide21.xml"/><Relationship Id="rId41" Type="http://schemas.openxmlformats.org/officeDocument/2006/relationships/slide" Target="slides/slide20.xml"/><Relationship Id="rId85" Type="http://customschemas.google.com/relationships/presentationmetadata" Target="metadata"/><Relationship Id="rId44" Type="http://schemas.openxmlformats.org/officeDocument/2006/relationships/slide" Target="slides/slide23.xml"/><Relationship Id="rId43" Type="http://schemas.openxmlformats.org/officeDocument/2006/relationships/slide" Target="slides/slide22.xml"/><Relationship Id="rId46" Type="http://schemas.openxmlformats.org/officeDocument/2006/relationships/slide" Target="slides/slide25.xml"/><Relationship Id="rId45" Type="http://schemas.openxmlformats.org/officeDocument/2006/relationships/slide" Target="slides/slide24.xml"/><Relationship Id="rId80" Type="http://schemas.openxmlformats.org/officeDocument/2006/relationships/font" Target="fonts/BitterSemiBold-boldItalic.fntdata"/><Relationship Id="rId82" Type="http://schemas.openxmlformats.org/officeDocument/2006/relationships/font" Target="fonts/OpenSans-bold.fntdata"/><Relationship Id="rId81" Type="http://schemas.openxmlformats.org/officeDocument/2006/relationships/font" Target="fonts/OpenSans-regular.fntdata"/><Relationship Id="rId1" Type="http://schemas.openxmlformats.org/officeDocument/2006/relationships/theme" Target="theme/theme8.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48" Type="http://schemas.openxmlformats.org/officeDocument/2006/relationships/slide" Target="slides/slide27.xml"/><Relationship Id="rId47" Type="http://schemas.openxmlformats.org/officeDocument/2006/relationships/slide" Target="slides/slide26.xml"/><Relationship Id="rId49" Type="http://schemas.openxmlformats.org/officeDocument/2006/relationships/slide" Target="slides/slide28.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Master" Target="slideMasters/slideMaster5.xml"/><Relationship Id="rId73" Type="http://schemas.openxmlformats.org/officeDocument/2006/relationships/font" Target="fonts/BitterMedium-regular.fntdata"/><Relationship Id="rId72" Type="http://schemas.openxmlformats.org/officeDocument/2006/relationships/font" Target="fonts/Bitter-boldItalic.fntdata"/><Relationship Id="rId31" Type="http://schemas.openxmlformats.org/officeDocument/2006/relationships/slide" Target="slides/slide10.xml"/><Relationship Id="rId75" Type="http://schemas.openxmlformats.org/officeDocument/2006/relationships/font" Target="fonts/BitterMedium-italic.fntdata"/><Relationship Id="rId30" Type="http://schemas.openxmlformats.org/officeDocument/2006/relationships/slide" Target="slides/slide9.xml"/><Relationship Id="rId74" Type="http://schemas.openxmlformats.org/officeDocument/2006/relationships/font" Target="fonts/BitterMedium-bold.fntdata"/><Relationship Id="rId33" Type="http://schemas.openxmlformats.org/officeDocument/2006/relationships/slide" Target="slides/slide12.xml"/><Relationship Id="rId77" Type="http://schemas.openxmlformats.org/officeDocument/2006/relationships/font" Target="fonts/BitterSemiBold-regular.fntdata"/><Relationship Id="rId32" Type="http://schemas.openxmlformats.org/officeDocument/2006/relationships/slide" Target="slides/slide11.xml"/><Relationship Id="rId76" Type="http://schemas.openxmlformats.org/officeDocument/2006/relationships/font" Target="fonts/BitterMedium-boldItalic.fntdata"/><Relationship Id="rId35" Type="http://schemas.openxmlformats.org/officeDocument/2006/relationships/slide" Target="slides/slide14.xml"/><Relationship Id="rId79" Type="http://schemas.openxmlformats.org/officeDocument/2006/relationships/font" Target="fonts/BitterSemiBold-italic.fntdata"/><Relationship Id="rId34" Type="http://schemas.openxmlformats.org/officeDocument/2006/relationships/slide" Target="slides/slide13.xml"/><Relationship Id="rId78" Type="http://schemas.openxmlformats.org/officeDocument/2006/relationships/font" Target="fonts/BitterSemiBold-bold.fntdata"/><Relationship Id="rId71" Type="http://schemas.openxmlformats.org/officeDocument/2006/relationships/font" Target="fonts/Bitter-italic.fntdata"/><Relationship Id="rId70" Type="http://schemas.openxmlformats.org/officeDocument/2006/relationships/font" Target="fonts/Bitter-bold.fntdata"/><Relationship Id="rId37" Type="http://schemas.openxmlformats.org/officeDocument/2006/relationships/slide" Target="slides/slide16.xml"/><Relationship Id="rId36" Type="http://schemas.openxmlformats.org/officeDocument/2006/relationships/slide" Target="slides/slide15.xml"/><Relationship Id="rId39" Type="http://schemas.openxmlformats.org/officeDocument/2006/relationships/slide" Target="slides/slide18.xml"/><Relationship Id="rId38" Type="http://schemas.openxmlformats.org/officeDocument/2006/relationships/slide" Target="slides/slide17.xml"/><Relationship Id="rId62" Type="http://schemas.openxmlformats.org/officeDocument/2006/relationships/font" Target="fonts/Play-bold.fntdata"/><Relationship Id="rId61" Type="http://schemas.openxmlformats.org/officeDocument/2006/relationships/font" Target="fonts/Play-regular.fntdata"/><Relationship Id="rId20" Type="http://schemas.openxmlformats.org/officeDocument/2006/relationships/slideMaster" Target="slideMasters/slideMaster17.xml"/><Relationship Id="rId64" Type="http://schemas.openxmlformats.org/officeDocument/2006/relationships/font" Target="fonts/Tahoma-bold.fntdata"/><Relationship Id="rId63" Type="http://schemas.openxmlformats.org/officeDocument/2006/relationships/font" Target="fonts/Tahoma-regular.fntdata"/><Relationship Id="rId22" Type="http://schemas.openxmlformats.org/officeDocument/2006/relationships/slide" Target="slides/slide1.xml"/><Relationship Id="rId66" Type="http://schemas.openxmlformats.org/officeDocument/2006/relationships/font" Target="fonts/Candara-bold.fntdata"/><Relationship Id="rId21" Type="http://schemas.openxmlformats.org/officeDocument/2006/relationships/notesMaster" Target="notesMasters/notesMaster1.xml"/><Relationship Id="rId65" Type="http://schemas.openxmlformats.org/officeDocument/2006/relationships/font" Target="fonts/Candara-regular.fntdata"/><Relationship Id="rId24" Type="http://schemas.openxmlformats.org/officeDocument/2006/relationships/slide" Target="slides/slide3.xml"/><Relationship Id="rId68" Type="http://schemas.openxmlformats.org/officeDocument/2006/relationships/font" Target="fonts/Candara-boldItalic.fntdata"/><Relationship Id="rId23" Type="http://schemas.openxmlformats.org/officeDocument/2006/relationships/slide" Target="slides/slide2.xml"/><Relationship Id="rId67" Type="http://schemas.openxmlformats.org/officeDocument/2006/relationships/font" Target="fonts/Candara-italic.fntdata"/><Relationship Id="rId60" Type="http://schemas.openxmlformats.org/officeDocument/2006/relationships/slide" Target="slides/slide39.xml"/><Relationship Id="rId26" Type="http://schemas.openxmlformats.org/officeDocument/2006/relationships/slide" Target="slides/slide5.xml"/><Relationship Id="rId25" Type="http://schemas.openxmlformats.org/officeDocument/2006/relationships/slide" Target="slides/slide4.xml"/><Relationship Id="rId69" Type="http://schemas.openxmlformats.org/officeDocument/2006/relationships/font" Target="fonts/Bitter-regular.fntdata"/><Relationship Id="rId28" Type="http://schemas.openxmlformats.org/officeDocument/2006/relationships/slide" Target="slides/slide7.xml"/><Relationship Id="rId27" Type="http://schemas.openxmlformats.org/officeDocument/2006/relationships/slide" Target="slides/slide6.xml"/><Relationship Id="rId29" Type="http://schemas.openxmlformats.org/officeDocument/2006/relationships/slide" Target="slides/slide8.xml"/><Relationship Id="rId51" Type="http://schemas.openxmlformats.org/officeDocument/2006/relationships/slide" Target="slides/slide30.xml"/><Relationship Id="rId50" Type="http://schemas.openxmlformats.org/officeDocument/2006/relationships/slide" Target="slides/slide29.xml"/><Relationship Id="rId53" Type="http://schemas.openxmlformats.org/officeDocument/2006/relationships/slide" Target="slides/slide32.xml"/><Relationship Id="rId52" Type="http://schemas.openxmlformats.org/officeDocument/2006/relationships/slide" Target="slides/slide31.xml"/><Relationship Id="rId11" Type="http://schemas.openxmlformats.org/officeDocument/2006/relationships/slideMaster" Target="slideMasters/slideMaster8.xml"/><Relationship Id="rId55" Type="http://schemas.openxmlformats.org/officeDocument/2006/relationships/slide" Target="slides/slide34.xml"/><Relationship Id="rId10" Type="http://schemas.openxmlformats.org/officeDocument/2006/relationships/slideMaster" Target="slideMasters/slideMaster7.xml"/><Relationship Id="rId54" Type="http://schemas.openxmlformats.org/officeDocument/2006/relationships/slide" Target="slides/slide33.xml"/><Relationship Id="rId13" Type="http://schemas.openxmlformats.org/officeDocument/2006/relationships/slideMaster" Target="slideMasters/slideMaster10.xml"/><Relationship Id="rId57" Type="http://schemas.openxmlformats.org/officeDocument/2006/relationships/slide" Target="slides/slide36.xml"/><Relationship Id="rId12" Type="http://schemas.openxmlformats.org/officeDocument/2006/relationships/slideMaster" Target="slideMasters/slideMaster9.xml"/><Relationship Id="rId56" Type="http://schemas.openxmlformats.org/officeDocument/2006/relationships/slide" Target="slides/slide35.xml"/><Relationship Id="rId15" Type="http://schemas.openxmlformats.org/officeDocument/2006/relationships/slideMaster" Target="slideMasters/slideMaster12.xml"/><Relationship Id="rId59" Type="http://schemas.openxmlformats.org/officeDocument/2006/relationships/slide" Target="slides/slide38.xml"/><Relationship Id="rId14" Type="http://schemas.openxmlformats.org/officeDocument/2006/relationships/slideMaster" Target="slideMasters/slideMaster11.xml"/><Relationship Id="rId58" Type="http://schemas.openxmlformats.org/officeDocument/2006/relationships/slide" Target="slides/slide37.xml"/><Relationship Id="rId17" Type="http://schemas.openxmlformats.org/officeDocument/2006/relationships/slideMaster" Target="slideMasters/slideMaster14.xml"/><Relationship Id="rId16" Type="http://schemas.openxmlformats.org/officeDocument/2006/relationships/slideMaster" Target="slideMasters/slideMaster13.xml"/><Relationship Id="rId19" Type="http://schemas.openxmlformats.org/officeDocument/2006/relationships/slideMaster" Target="slideMasters/slideMaster16.xml"/><Relationship Id="rId18" Type="http://schemas.openxmlformats.org/officeDocument/2006/relationships/slideMaster" Target="slideMasters/slideMaster1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EOW1JN2TtKQ" TargetMode="Externa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urbanisme.fr/debat/un-logement-de-qualite-perd-son-sens-sil-est-situe-dans-un-espace-invivable/" TargetMode="Externa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ehesp.fr/wp-content/uploads/2025/04/GreenHcity-Espaces-verts-urbains-equite-et-sante-2020.pdf"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9" name="Shape 2999"/>
        <p:cNvGrpSpPr/>
        <p:nvPr/>
      </p:nvGrpSpPr>
      <p:grpSpPr>
        <a:xfrm>
          <a:off x="0" y="0"/>
          <a:ext cx="0" cy="0"/>
          <a:chOff x="0" y="0"/>
          <a:chExt cx="0" cy="0"/>
        </a:xfrm>
      </p:grpSpPr>
      <p:sp>
        <p:nvSpPr>
          <p:cNvPr id="3000" name="Google Shape;3000;p14: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01" name="Google Shape;3001;p14: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7" name="Shape 3177"/>
        <p:cNvGrpSpPr/>
        <p:nvPr/>
      </p:nvGrpSpPr>
      <p:grpSpPr>
        <a:xfrm>
          <a:off x="0" y="0"/>
          <a:ext cx="0" cy="0"/>
          <a:chOff x="0" y="0"/>
          <a:chExt cx="0" cy="0"/>
        </a:xfrm>
      </p:grpSpPr>
      <p:sp>
        <p:nvSpPr>
          <p:cNvPr id="3178" name="Google Shape;3178;p20: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79" name="Google Shape;3179;p20: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180" name="Google Shape;3180;p20: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9" name="Shape 3189"/>
        <p:cNvGrpSpPr/>
        <p:nvPr/>
      </p:nvGrpSpPr>
      <p:grpSpPr>
        <a:xfrm>
          <a:off x="0" y="0"/>
          <a:ext cx="0" cy="0"/>
          <a:chOff x="0" y="0"/>
          <a:chExt cx="0" cy="0"/>
        </a:xfrm>
      </p:grpSpPr>
      <p:sp>
        <p:nvSpPr>
          <p:cNvPr id="3190" name="Google Shape;3190;p21: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91" name="Google Shape;3191;p21: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rPr b="1" i="0" lang="en-US" sz="1100" u="sng" cap="none" strike="noStrike">
                <a:solidFill>
                  <a:srgbClr val="000000"/>
                </a:solidFill>
                <a:latin typeface="Arial"/>
                <a:ea typeface="Arial"/>
                <a:cs typeface="Arial"/>
                <a:sym typeface="Arial"/>
              </a:rPr>
              <a:t>Discussion (jusqu'à 40 min) : </a:t>
            </a:r>
            <a:r>
              <a:rPr b="1" i="0" lang="en-US" sz="1100" u="none" cap="none" strike="noStrike">
                <a:solidFill>
                  <a:srgbClr val="000000"/>
                </a:solidFill>
                <a:latin typeface="Arial"/>
                <a:ea typeface="Arial"/>
                <a:cs typeface="Arial"/>
                <a:sym typeface="Arial"/>
              </a:rPr>
              <a:t>Axée sur la dimension opérationnelle</a:t>
            </a:r>
            <a:br>
              <a:rPr b="1" i="0"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1 - La place des politiques publiques</a:t>
            </a:r>
            <a:br>
              <a:rPr b="0" i="1"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MP : pourquoi cela ne se traduit-il pas dans les politiques publiques ?</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LB : la parole des politiques écologistes n'est pas très audible</a:t>
            </a:r>
            <a:br>
              <a:rPr b="0" i="0" lang="en-US" sz="1100" u="none" cap="none" strike="noStrike">
                <a:solidFill>
                  <a:srgbClr val="000000"/>
                </a:solidFill>
                <a:latin typeface="Arial"/>
                <a:ea typeface="Arial"/>
                <a:cs typeface="Arial"/>
                <a:sym typeface="Arial"/>
              </a:rPr>
            </a:br>
            <a:br>
              <a:rPr b="0" i="0"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2 </a:t>
            </a:r>
            <a:r>
              <a:rPr b="1" i="1" lang="en-US" sz="1100" u="none" cap="none" strike="noStrike">
                <a:solidFill>
                  <a:srgbClr val="000000"/>
                </a:solidFill>
                <a:latin typeface="Arial"/>
                <a:ea typeface="Arial"/>
                <a:cs typeface="Arial"/>
                <a:sym typeface="Arial"/>
              </a:rPr>
              <a:t>- Quelles sont les recommandations actuelles ?</a:t>
            </a:r>
            <a:br>
              <a:rPr b="1" i="1" lang="en-US" sz="1100" u="none" cap="none" strike="noStrike">
                <a:solidFill>
                  <a:srgbClr val="000000"/>
                </a:solidFill>
                <a:latin typeface="Arial"/>
                <a:ea typeface="Arial"/>
                <a:cs typeface="Arial"/>
                <a:sym typeface="Arial"/>
              </a:rPr>
            </a:br>
            <a:r>
              <a:rPr b="1" i="0" lang="en-US" sz="1100" u="none" cap="none" strike="noStrike">
                <a:solidFill>
                  <a:srgbClr val="000000"/>
                </a:solidFill>
                <a:latin typeface="Arial"/>
                <a:ea typeface="Arial"/>
                <a:cs typeface="Arial"/>
                <a:sym typeface="Arial"/>
              </a:rPr>
              <a:t>- ARG : synthèse des recommandations opérationnelles et rôle du Haut Conseil breton pour le climat</a:t>
            </a:r>
            <a:br>
              <a:rPr b="1"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MP : note sur le sujet en complément</a:t>
            </a:r>
            <a:br>
              <a:rPr b="0" i="0" lang="en-US" sz="1100" u="none" cap="none" strike="noStrike">
                <a:solidFill>
                  <a:srgbClr val="000000"/>
                </a:solidFill>
                <a:latin typeface="Arial"/>
                <a:ea typeface="Arial"/>
                <a:cs typeface="Arial"/>
                <a:sym typeface="Arial"/>
              </a:rPr>
            </a:br>
            <a:endParaRPr b="0" i="0" sz="1050" u="none" cap="none" strike="noStrik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6" name="Shape 3196"/>
        <p:cNvGrpSpPr/>
        <p:nvPr/>
      </p:nvGrpSpPr>
      <p:grpSpPr>
        <a:xfrm>
          <a:off x="0" y="0"/>
          <a:ext cx="0" cy="0"/>
          <a:chOff x="0" y="0"/>
          <a:chExt cx="0" cy="0"/>
        </a:xfrm>
      </p:grpSpPr>
      <p:sp>
        <p:nvSpPr>
          <p:cNvPr id="3197" name="Google Shape;3197;p22: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a:noFill/>
          </a:ln>
        </p:spPr>
      </p:sp>
      <p:sp>
        <p:nvSpPr>
          <p:cNvPr id="3198" name="Google Shape;3198;p22: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3300"/>
              </a:buClr>
              <a:buSzPts val="800"/>
              <a:buFont typeface="Arial"/>
              <a:buNone/>
            </a:pPr>
            <a:r>
              <a:rPr b="0" i="1" lang="en-US" sz="800" u="none" cap="none" strike="noStrike">
                <a:solidFill>
                  <a:srgbClr val="FF3300"/>
                </a:solidFill>
                <a:latin typeface="Arial"/>
                <a:ea typeface="Arial"/>
                <a:cs typeface="Arial"/>
                <a:sym typeface="Arial"/>
              </a:rPr>
              <a:t>La mise en œuvre de l’UFS ne relève pas d’une action unique, mais plutôt de la coordination d’un ensemble d’action et d’acteurs aux différentes échelles du territoire. </a:t>
            </a:r>
            <a:endParaRPr/>
          </a:p>
          <a:p>
            <a:pPr indent="0" lvl="0" marL="0" marR="0" rtl="0" algn="l">
              <a:lnSpc>
                <a:spcPct val="100000"/>
              </a:lnSpc>
              <a:spcBef>
                <a:spcPts val="0"/>
              </a:spcBef>
              <a:spcAft>
                <a:spcPts val="0"/>
              </a:spcAft>
              <a:buClr>
                <a:srgbClr val="000000"/>
              </a:buClr>
              <a:buSzPts val="800"/>
              <a:buFont typeface="Arial"/>
              <a:buNone/>
            </a:pPr>
            <a:r>
              <a:t/>
            </a:r>
            <a:endParaRPr b="0" i="1" sz="800" u="none" cap="none" strike="noStrike">
              <a:solidFill>
                <a:srgbClr val="FF33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800" u="none" cap="none" strike="noStrike">
                <a:solidFill>
                  <a:srgbClr val="FF3300"/>
                </a:solidFill>
                <a:latin typeface="Arial"/>
                <a:ea typeface="Arial"/>
                <a:cs typeface="Arial"/>
                <a:sym typeface="Arial"/>
              </a:rPr>
              <a:t>Il n’y a pas une doctrine ou une démarche à suivre, mais divers moyens d’agir en visant l’objectif de promouvoir la santé. </a:t>
            </a:r>
            <a:endParaRPr/>
          </a:p>
          <a:p>
            <a:pPr indent="-298450" lvl="0" marL="457200" rtl="0" algn="l">
              <a:lnSpc>
                <a:spcPct val="100000"/>
              </a:lnSpc>
              <a:spcBef>
                <a:spcPts val="0"/>
              </a:spcBef>
              <a:spcAft>
                <a:spcPts val="0"/>
              </a:spcAft>
              <a:buSzPts val="1100"/>
              <a:buChar char="●"/>
            </a:pPr>
            <a:r>
              <a:rPr b="0" i="0" lang="en-US" sz="800" u="none" cap="none" strike="noStrike">
                <a:solidFill>
                  <a:srgbClr val="000000"/>
                </a:solidFill>
                <a:latin typeface="Arial"/>
                <a:ea typeface="Arial"/>
                <a:cs typeface="Arial"/>
                <a:sym typeface="Arial"/>
              </a:rPr>
              <a:t>Pour accompagner l’évolution des pratiques et pour placer la santé et le bien-être au cœur de la décision urbaine, un cadre théorique a été développé, reposant sur trois stratégies majeures à mettre en œuvre simultanément : </a:t>
            </a:r>
            <a:endParaRPr/>
          </a:p>
          <a:p>
            <a:pPr indent="-171450" lvl="0" marL="171450" rtl="0" algn="l">
              <a:lnSpc>
                <a:spcPct val="100000"/>
              </a:lnSpc>
              <a:spcBef>
                <a:spcPts val="0"/>
              </a:spcBef>
              <a:spcAft>
                <a:spcPts val="0"/>
              </a:spcAft>
              <a:buSzPts val="1100"/>
              <a:buFont typeface="Noto Sans Symbols"/>
              <a:buChar char="🡪"/>
            </a:pPr>
            <a:r>
              <a:rPr b="1" i="0" lang="en-US" sz="900" u="none" cap="none" strike="noStrike">
                <a:solidFill>
                  <a:schemeClr val="dk1"/>
                </a:solidFill>
                <a:latin typeface="Arial"/>
                <a:ea typeface="Arial"/>
                <a:cs typeface="Arial"/>
                <a:sym typeface="Arial"/>
              </a:rPr>
              <a:t>En premier lieu </a:t>
            </a:r>
            <a:r>
              <a:rPr b="1" i="0" lang="en-US" sz="900" u="sng" cap="none" strike="noStrike">
                <a:solidFill>
                  <a:srgbClr val="FF0000"/>
                </a:solidFill>
                <a:latin typeface="Arial"/>
                <a:ea typeface="Arial"/>
                <a:cs typeface="Arial"/>
                <a:sym typeface="Arial"/>
              </a:rPr>
              <a:t>(CLIC1), </a:t>
            </a:r>
            <a:r>
              <a:rPr b="0" i="0" lang="en-US" sz="900" u="none" cap="none" strike="noStrike">
                <a:solidFill>
                  <a:srgbClr val="FF0000"/>
                </a:solidFill>
                <a:latin typeface="Arial"/>
                <a:ea typeface="Arial"/>
                <a:cs typeface="Arial"/>
                <a:sym typeface="Arial"/>
              </a:rPr>
              <a:t>il est nécessaire de considérer tout projet d’urbanisme et d’aménagement en adoptant une approche écosystémique de la santé, à savoir, tenir compte des multiples liens entre un ensemble de DS (environnementaux, socio-économiques et individuels) et le projet. </a:t>
            </a:r>
            <a:endParaRPr/>
          </a:p>
          <a:p>
            <a:pPr indent="-228600" lvl="0" marL="457200" rtl="0" algn="l">
              <a:lnSpc>
                <a:spcPct val="100000"/>
              </a:lnSpc>
              <a:spcBef>
                <a:spcPts val="0"/>
              </a:spcBef>
              <a:spcAft>
                <a:spcPts val="0"/>
              </a:spcAft>
              <a:buSzPts val="1100"/>
              <a:buNone/>
            </a:pPr>
            <a:r>
              <a:t/>
            </a:r>
            <a:endParaRPr b="0" i="0" sz="900" u="none" cap="none" strike="noStrike">
              <a:solidFill>
                <a:srgbClr val="FF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0" lang="en-US" sz="900" u="none" cap="none" strike="noStrike">
                <a:solidFill>
                  <a:schemeClr val="dk1"/>
                </a:solidFill>
                <a:latin typeface="Arial"/>
                <a:ea typeface="Arial"/>
                <a:cs typeface="Arial"/>
                <a:sym typeface="Arial"/>
              </a:rPr>
              <a:t>Cette façon de considérer les projets, ainsi que les éléments de preuve des liens entre urbanisme et santé doivent être partagés par un maximum d’acteurs du territoire </a:t>
            </a:r>
            <a:r>
              <a:rPr b="1" i="0" lang="en-US" sz="900" u="sng" cap="none" strike="noStrike">
                <a:solidFill>
                  <a:srgbClr val="FF0000"/>
                </a:solidFill>
                <a:latin typeface="Arial"/>
                <a:ea typeface="Arial"/>
                <a:cs typeface="Arial"/>
                <a:sym typeface="Arial"/>
              </a:rPr>
              <a:t>(CLIC2). </a:t>
            </a:r>
            <a:endParaRPr/>
          </a:p>
          <a:p>
            <a:pPr indent="-228600" lvl="0" marL="457200" rtl="0" algn="l">
              <a:lnSpc>
                <a:spcPct val="100000"/>
              </a:lnSpc>
              <a:spcBef>
                <a:spcPts val="0"/>
              </a:spcBef>
              <a:spcAft>
                <a:spcPts val="0"/>
              </a:spcAft>
              <a:buSzPts val="1100"/>
              <a:buNone/>
            </a:pPr>
            <a:r>
              <a:t/>
            </a:r>
            <a:endParaRPr b="1" i="0" sz="900" u="sng" cap="none" strike="noStrike">
              <a:solidFill>
                <a:srgbClr val="FF0000"/>
              </a:solidFill>
              <a:latin typeface="Arial"/>
              <a:ea typeface="Arial"/>
              <a:cs typeface="Arial"/>
              <a:sym typeface="Arial"/>
            </a:endParaRPr>
          </a:p>
          <a:p>
            <a:pPr indent="-171450" lvl="0" marL="171450" rtl="0" algn="l">
              <a:lnSpc>
                <a:spcPct val="100000"/>
              </a:lnSpc>
              <a:spcBef>
                <a:spcPts val="0"/>
              </a:spcBef>
              <a:spcAft>
                <a:spcPts val="0"/>
              </a:spcAft>
              <a:buSzPts val="1100"/>
              <a:buFont typeface="Noto Sans Symbols"/>
              <a:buChar char="🡪"/>
            </a:pPr>
            <a:r>
              <a:rPr b="1" i="0" lang="en-US" sz="800" u="none" cap="none" strike="noStrike">
                <a:solidFill>
                  <a:schemeClr val="dk1"/>
                </a:solidFill>
                <a:latin typeface="Arial"/>
                <a:ea typeface="Arial"/>
                <a:cs typeface="Arial"/>
                <a:sym typeface="Arial"/>
              </a:rPr>
              <a:t>Pour mettre en œuvre cette acculturation</a:t>
            </a:r>
            <a:r>
              <a:rPr b="0" i="0" lang="en-US" sz="800" u="none" cap="none" strike="noStrike">
                <a:solidFill>
                  <a:schemeClr val="dk1"/>
                </a:solidFill>
                <a:latin typeface="Arial"/>
                <a:ea typeface="Arial"/>
                <a:cs typeface="Arial"/>
                <a:sym typeface="Arial"/>
              </a:rPr>
              <a:t>, il est nécessaire </a:t>
            </a:r>
            <a:r>
              <a:rPr b="1" i="0" lang="en-US" sz="800" u="none" cap="none" strike="noStrike">
                <a:solidFill>
                  <a:schemeClr val="dk1"/>
                </a:solidFill>
                <a:latin typeface="Arial"/>
                <a:ea typeface="Arial"/>
                <a:cs typeface="Arial"/>
                <a:sym typeface="Arial"/>
              </a:rPr>
              <a:t>d’encourager les temps d’échange multi-acteurs </a:t>
            </a:r>
            <a:r>
              <a:rPr b="0" i="0" lang="en-US" sz="800" u="none" cap="none" strike="noStrike">
                <a:solidFill>
                  <a:schemeClr val="dk1"/>
                </a:solidFill>
                <a:latin typeface="Arial"/>
                <a:ea typeface="Arial"/>
                <a:cs typeface="Arial"/>
                <a:sym typeface="Arial"/>
              </a:rPr>
              <a:t>en favorisant les rencontres, les réseaux, les formations et toutes formes de dispositifs multi-partenariaux. </a:t>
            </a:r>
            <a:endParaRPr/>
          </a:p>
          <a:p>
            <a:pPr indent="-171450" lvl="0" marL="171450" rtl="0" algn="l">
              <a:lnSpc>
                <a:spcPct val="100000"/>
              </a:lnSpc>
              <a:spcBef>
                <a:spcPts val="0"/>
              </a:spcBef>
              <a:spcAft>
                <a:spcPts val="0"/>
              </a:spcAft>
              <a:buSzPts val="1100"/>
              <a:buFont typeface="Noto Sans Symbols"/>
              <a:buChar char="🡪"/>
            </a:pPr>
            <a:r>
              <a:rPr b="0" i="0" lang="en-US" sz="700" u="none" cap="none" strike="noStrike">
                <a:solidFill>
                  <a:schemeClr val="dk1"/>
                </a:solidFill>
                <a:latin typeface="Arial"/>
                <a:ea typeface="Arial"/>
                <a:cs typeface="Arial"/>
                <a:sym typeface="Arial"/>
              </a:rPr>
              <a:t>Enfin, </a:t>
            </a:r>
            <a:r>
              <a:rPr b="1" i="0" lang="en-US" sz="700" u="none" cap="none" strike="noStrike">
                <a:solidFill>
                  <a:srgbClr val="FF0000"/>
                </a:solidFill>
                <a:latin typeface="Arial"/>
                <a:ea typeface="Arial"/>
                <a:cs typeface="Arial"/>
                <a:sym typeface="Arial"/>
              </a:rPr>
              <a:t>(CLIC 3) </a:t>
            </a:r>
            <a:r>
              <a:rPr b="0" i="0" lang="en-US" sz="700" u="none" cap="none" strike="noStrike">
                <a:solidFill>
                  <a:schemeClr val="dk1"/>
                </a:solidFill>
                <a:latin typeface="Arial"/>
                <a:ea typeface="Arial"/>
                <a:cs typeface="Arial"/>
                <a:sym typeface="Arial"/>
              </a:rPr>
              <a:t>la mise en œuvre d’un UFS doit aussi passer par le développement ou la mise en application de dispositifs existants, l’enjeu étant de choisir les démarches et outils les plus adaptés au projet pour accompagner les professionnels dans l’intégration de la santé dans les projets d’urbanisme. </a:t>
            </a:r>
            <a:endParaRPr/>
          </a:p>
          <a:p>
            <a:pPr indent="-228600" lvl="1" marL="914400" rtl="0" algn="l">
              <a:lnSpc>
                <a:spcPct val="100000"/>
              </a:lnSpc>
              <a:spcBef>
                <a:spcPts val="0"/>
              </a:spcBef>
              <a:spcAft>
                <a:spcPts val="0"/>
              </a:spcAft>
              <a:buSzPts val="1100"/>
              <a:buNone/>
            </a:pPr>
            <a:r>
              <a:t/>
            </a:r>
            <a:endParaRPr b="0" i="0" sz="700" u="none" cap="none" strike="noStrike">
              <a:solidFill>
                <a:schemeClr val="dk1"/>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700" u="none" cap="none" strike="noStrike">
                <a:solidFill>
                  <a:schemeClr val="dk1"/>
                </a:solidFill>
                <a:latin typeface="Arial"/>
                <a:ea typeface="Arial"/>
                <a:cs typeface="Arial"/>
                <a:sym typeface="Arial"/>
              </a:rPr>
              <a:t>Il est important de préciser que la mise en œuvre d’un urbanisme favorable à la santé ne relève pas de l’une ou l’autre de ces stratégies d’action, mais bien de leur mise en musique nécessaire pour enclencher une dynamique fédératrice. </a:t>
            </a:r>
            <a:endParaRPr/>
          </a:p>
          <a:p>
            <a:pPr indent="-228600" lvl="1" marL="914400" rtl="0" algn="l">
              <a:lnSpc>
                <a:spcPct val="100000"/>
              </a:lnSpc>
              <a:spcBef>
                <a:spcPts val="0"/>
              </a:spcBef>
              <a:spcAft>
                <a:spcPts val="0"/>
              </a:spcAft>
              <a:buSzPts val="1100"/>
              <a:buNone/>
            </a:pPr>
            <a:r>
              <a:t/>
            </a:r>
            <a:endParaRPr b="1" i="0" sz="700" u="none" cap="none" strike="noStrike">
              <a:solidFill>
                <a:schemeClr val="dk1"/>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700" u="none" cap="none" strike="noStrike">
                <a:solidFill>
                  <a:schemeClr val="dk1"/>
                </a:solidFill>
                <a:latin typeface="Arial"/>
                <a:ea typeface="Arial"/>
                <a:cs typeface="Arial"/>
                <a:sym typeface="Arial"/>
              </a:rPr>
              <a:t>(Clic 4) </a:t>
            </a:r>
            <a:r>
              <a:rPr b="0" i="0" lang="en-US" sz="700" u="none" cap="none" strike="noStrike">
                <a:solidFill>
                  <a:schemeClr val="dk1"/>
                </a:solidFill>
                <a:latin typeface="Arial"/>
                <a:ea typeface="Arial"/>
                <a:cs typeface="Arial"/>
                <a:sym typeface="Arial"/>
              </a:rPr>
              <a:t>Cette troisième stratégie d’action majeure nous amène à rentrer plus dans le détail de ce qui nous intéresse aujourd’hui (clic 5), à savoir ; le guide ISadOrA</a:t>
            </a:r>
            <a:endParaRPr b="0" i="0" sz="700" u="none" cap="none" strike="noStrike">
              <a:solidFill>
                <a:schemeClr val="dk1"/>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1" sz="1050">
              <a:solidFill>
                <a:srgbClr val="000000"/>
              </a:solidFill>
              <a:latin typeface="Arial"/>
              <a:ea typeface="Arial"/>
              <a:cs typeface="Arial"/>
              <a:sym typeface="Arial"/>
            </a:endParaRPr>
          </a:p>
        </p:txBody>
      </p:sp>
      <p:sp>
        <p:nvSpPr>
          <p:cNvPr id="3199" name="Google Shape;3199;p22: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Times"/>
                <a:ea typeface="Times"/>
                <a:cs typeface="Times"/>
                <a:sym typeface="Times"/>
              </a:rPr>
              <a:t>‹#›</a:t>
            </a:fld>
            <a:endParaRPr b="0" i="0" sz="1200" u="none" cap="none" strike="noStrike">
              <a:solidFill>
                <a:srgbClr val="000000"/>
              </a:solidFill>
              <a:latin typeface="Times"/>
              <a:ea typeface="Times"/>
              <a:cs typeface="Times"/>
              <a:sym typeface="Time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8" name="Shape 3208"/>
        <p:cNvGrpSpPr/>
        <p:nvPr/>
      </p:nvGrpSpPr>
      <p:grpSpPr>
        <a:xfrm>
          <a:off x="0" y="0"/>
          <a:ext cx="0" cy="0"/>
          <a:chOff x="0" y="0"/>
          <a:chExt cx="0" cy="0"/>
        </a:xfrm>
      </p:grpSpPr>
      <p:sp>
        <p:nvSpPr>
          <p:cNvPr id="3209" name="Google Shape;3209;p23: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a:noFill/>
          </a:ln>
        </p:spPr>
      </p:sp>
      <p:sp>
        <p:nvSpPr>
          <p:cNvPr id="3210" name="Google Shape;3210;p23: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b="1" sz="1050">
              <a:solidFill>
                <a:srgbClr val="000000"/>
              </a:solidFill>
              <a:latin typeface="Arial"/>
              <a:ea typeface="Arial"/>
              <a:cs typeface="Arial"/>
              <a:sym typeface="Arial"/>
            </a:endParaRPr>
          </a:p>
        </p:txBody>
      </p:sp>
      <p:sp>
        <p:nvSpPr>
          <p:cNvPr id="3211" name="Google Shape;3211;p23: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Times"/>
                <a:ea typeface="Times"/>
                <a:cs typeface="Times"/>
                <a:sym typeface="Times"/>
              </a:rPr>
              <a:t>‹#›</a:t>
            </a:fld>
            <a:endParaRPr b="0" i="0" sz="1200" u="none" cap="none" strike="noStrike">
              <a:solidFill>
                <a:srgbClr val="000000"/>
              </a:solidFill>
              <a:latin typeface="Times"/>
              <a:ea typeface="Times"/>
              <a:cs typeface="Times"/>
              <a:sym typeface="Time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1" name="Shape 3231"/>
        <p:cNvGrpSpPr/>
        <p:nvPr/>
      </p:nvGrpSpPr>
      <p:grpSpPr>
        <a:xfrm>
          <a:off x="0" y="0"/>
          <a:ext cx="0" cy="0"/>
          <a:chOff x="0" y="0"/>
          <a:chExt cx="0" cy="0"/>
        </a:xfrm>
      </p:grpSpPr>
      <p:sp>
        <p:nvSpPr>
          <p:cNvPr id="3232" name="Google Shape;3232;p24: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33" name="Google Shape;3233;p24: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lang="en-US"/>
              <a:t>Leischow and Milstein (2006) define the systems approach as “a paradigm or perspective that considers connections among different components, plans for the implications of their interaction, and requires transdisciplinary thinking as well as active engagement of those who have a stake in the outcome to govern the course of change.” (Extract from Koehler et al., 2018 page 37s).</a:t>
            </a:r>
            <a:endParaRPr/>
          </a:p>
          <a:p>
            <a:pPr indent="0" lvl="0" marL="0" marR="0" rtl="0" algn="l">
              <a:lnSpc>
                <a:spcPct val="100000"/>
              </a:lnSpc>
              <a:spcBef>
                <a:spcPts val="0"/>
              </a:spcBef>
              <a:spcAft>
                <a:spcPts val="0"/>
              </a:spcAft>
              <a:buClr>
                <a:srgbClr val="000000"/>
              </a:buClr>
              <a:buSzPts val="1200"/>
              <a:buFont typeface="Arial"/>
              <a:buNone/>
            </a:pPr>
            <a:r>
              <a:t/>
            </a:r>
            <a:endParaRPr b="0" sz="1200"/>
          </a:p>
          <a:p>
            <a:pPr indent="0" lvl="0" marL="0" marR="0" rtl="0" algn="l">
              <a:lnSpc>
                <a:spcPct val="100000"/>
              </a:lnSpc>
              <a:spcBef>
                <a:spcPts val="0"/>
              </a:spcBef>
              <a:spcAft>
                <a:spcPts val="0"/>
              </a:spcAft>
              <a:buClr>
                <a:srgbClr val="000000"/>
              </a:buClr>
              <a:buSzPts val="1200"/>
              <a:buFont typeface="Arial"/>
              <a:buNone/>
            </a:pPr>
            <a:r>
              <a:rPr b="0" lang="en-US" sz="1200"/>
              <a:t>🡪 S’appuyer sur les méthodes de </a:t>
            </a:r>
            <a:r>
              <a:rPr lang="en-US" sz="1200"/>
              <a:t>l’approche systémique </a:t>
            </a:r>
            <a:r>
              <a:rPr b="0" lang="en-US" sz="1050"/>
              <a:t>(</a:t>
            </a:r>
            <a:r>
              <a:rPr b="0" i="1" lang="en-US" sz="1050"/>
              <a:t>System thinking approach</a:t>
            </a:r>
            <a:r>
              <a:rPr b="0" lang="en-US" sz="1050"/>
              <a:t>)</a:t>
            </a:r>
            <a:r>
              <a:rPr b="0" lang="en-US" sz="1100"/>
              <a:t> </a:t>
            </a:r>
            <a:r>
              <a:rPr b="0" lang="en-US" sz="1200"/>
              <a:t>pour aborder les problématiques complexes telles que CC &amp; santé</a:t>
            </a:r>
            <a:endParaRPr/>
          </a:p>
          <a:p>
            <a:pPr indent="-228600" lvl="0" marL="457200" rtl="0" algn="l">
              <a:lnSpc>
                <a:spcPct val="100000"/>
              </a:lnSpc>
              <a:spcBef>
                <a:spcPts val="0"/>
              </a:spcBef>
              <a:spcAft>
                <a:spcPts val="0"/>
              </a:spcAft>
              <a:buSzPts val="1100"/>
              <a:buNone/>
            </a:pPr>
            <a:r>
              <a:t/>
            </a:r>
            <a:endParaRPr/>
          </a:p>
        </p:txBody>
      </p:sp>
      <p:sp>
        <p:nvSpPr>
          <p:cNvPr id="3234" name="Google Shape;3234;p24: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3" name="Shape 3243"/>
        <p:cNvGrpSpPr/>
        <p:nvPr/>
      </p:nvGrpSpPr>
      <p:grpSpPr>
        <a:xfrm>
          <a:off x="0" y="0"/>
          <a:ext cx="0" cy="0"/>
          <a:chOff x="0" y="0"/>
          <a:chExt cx="0" cy="0"/>
        </a:xfrm>
      </p:grpSpPr>
      <p:sp>
        <p:nvSpPr>
          <p:cNvPr id="3244" name="Google Shape;3244;p25: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45" name="Google Shape;3245;p25: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246" name="Google Shape;3246;p25: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5" name="Shape 3275"/>
        <p:cNvGrpSpPr/>
        <p:nvPr/>
      </p:nvGrpSpPr>
      <p:grpSpPr>
        <a:xfrm>
          <a:off x="0" y="0"/>
          <a:ext cx="0" cy="0"/>
          <a:chOff x="0" y="0"/>
          <a:chExt cx="0" cy="0"/>
        </a:xfrm>
      </p:grpSpPr>
      <p:sp>
        <p:nvSpPr>
          <p:cNvPr id="3276" name="Google Shape;3276;p26: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77" name="Google Shape;3277;p26: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lang="en-US" sz="1100">
                <a:latin typeface="Arial"/>
                <a:ea typeface="Arial"/>
                <a:cs typeface="Arial"/>
                <a:sym typeface="Arial"/>
              </a:rPr>
              <a:t>l’UFS, une approche par les </a:t>
            </a:r>
            <a:r>
              <a:rPr b="1" lang="en-US" sz="1100" u="sng">
                <a:solidFill>
                  <a:srgbClr val="0070C0"/>
                </a:solidFill>
                <a:latin typeface="Arial"/>
                <a:ea typeface="Arial"/>
                <a:cs typeface="Arial"/>
                <a:sym typeface="Arial"/>
              </a:rPr>
              <a:t>co-bénéfices </a:t>
            </a:r>
            <a:r>
              <a:rPr b="1" lang="en-US" sz="1100">
                <a:latin typeface="Arial"/>
                <a:ea typeface="Arial"/>
                <a:cs typeface="Arial"/>
                <a:sym typeface="Arial"/>
              </a:rPr>
              <a:t>santé-environnement-Climat</a:t>
            </a:r>
            <a:endParaRPr/>
          </a:p>
          <a:p>
            <a:pPr indent="-298450" lvl="0" marL="457200" rtl="0" algn="l">
              <a:lnSpc>
                <a:spcPct val="100000"/>
              </a:lnSpc>
              <a:spcBef>
                <a:spcPts val="600"/>
              </a:spcBef>
              <a:spcAft>
                <a:spcPts val="0"/>
              </a:spcAft>
              <a:buSzPts val="1100"/>
              <a:buChar char="●"/>
            </a:pPr>
            <a:r>
              <a:rPr b="1" lang="en-US" sz="1100">
                <a:latin typeface="Arial"/>
                <a:ea typeface="Arial"/>
                <a:cs typeface="Arial"/>
                <a:sym typeface="Arial"/>
              </a:rPr>
              <a:t>Concept de co-bénéfices</a:t>
            </a:r>
            <a:r>
              <a:rPr lang="en-US" sz="1100">
                <a:latin typeface="Arial"/>
                <a:ea typeface="Arial"/>
                <a:cs typeface="Arial"/>
                <a:sym typeface="Arial"/>
              </a:rPr>
              <a:t> : L’article explore comment les actions visant à atténuer le changement climatique peuvent simultanément améliorer la santé humaine.</a:t>
            </a:r>
            <a:endParaRPr/>
          </a:p>
          <a:p>
            <a:pPr indent="-342900" lvl="0" marL="342900" rtl="0" algn="l">
              <a:lnSpc>
                <a:spcPct val="100000"/>
              </a:lnSpc>
              <a:spcBef>
                <a:spcPts val="600"/>
              </a:spcBef>
              <a:spcAft>
                <a:spcPts val="0"/>
              </a:spcAft>
              <a:buSzPts val="1100"/>
              <a:buFont typeface="Arial"/>
              <a:buAutoNum type="arabicPeriod"/>
            </a:pPr>
            <a:r>
              <a:rPr b="1" lang="en-US" sz="1100">
                <a:latin typeface="Arial"/>
                <a:ea typeface="Arial"/>
                <a:cs typeface="Arial"/>
                <a:sym typeface="Arial"/>
              </a:rPr>
              <a:t>Alimentation durable</a:t>
            </a:r>
            <a:r>
              <a:rPr lang="en-US" sz="1100">
                <a:latin typeface="Arial"/>
                <a:ea typeface="Arial"/>
                <a:cs typeface="Arial"/>
                <a:sym typeface="Arial"/>
              </a:rPr>
              <a:t> : Il est discuté comment des régimes alimentaires plus durables, comme la réduction de la consommation de viande, peuvent réduire les émissions de gaz à effet de serre et améliorer la santé cardiovasculaire.</a:t>
            </a:r>
            <a:endParaRPr/>
          </a:p>
          <a:p>
            <a:pPr indent="-342900" lvl="0" marL="342900" rtl="0" algn="l">
              <a:lnSpc>
                <a:spcPct val="100000"/>
              </a:lnSpc>
              <a:spcBef>
                <a:spcPts val="600"/>
              </a:spcBef>
              <a:spcAft>
                <a:spcPts val="0"/>
              </a:spcAft>
              <a:buSzPts val="1100"/>
              <a:buFont typeface="Arial"/>
              <a:buAutoNum type="arabicPeriod"/>
            </a:pPr>
            <a:r>
              <a:rPr b="1" lang="en-US" sz="1100">
                <a:latin typeface="Arial"/>
                <a:ea typeface="Arial"/>
                <a:cs typeface="Arial"/>
                <a:sym typeface="Arial"/>
              </a:rPr>
              <a:t>Mobilité active</a:t>
            </a:r>
            <a:r>
              <a:rPr lang="en-US" sz="1100">
                <a:latin typeface="Arial"/>
                <a:ea typeface="Arial"/>
                <a:cs typeface="Arial"/>
                <a:sym typeface="Arial"/>
              </a:rPr>
              <a:t> : Promouvoir la marche et le vélo non seulement réduit les émissions de CO2 mais aussi diminue les risques de maladies chroniques telles que le diabète et l’obésité.</a:t>
            </a:r>
            <a:endParaRPr/>
          </a:p>
          <a:p>
            <a:pPr indent="-342900" lvl="0" marL="342900" rtl="0" algn="l">
              <a:lnSpc>
                <a:spcPct val="100000"/>
              </a:lnSpc>
              <a:spcBef>
                <a:spcPts val="600"/>
              </a:spcBef>
              <a:spcAft>
                <a:spcPts val="0"/>
              </a:spcAft>
              <a:buSzPts val="1100"/>
              <a:buFont typeface="Arial"/>
              <a:buAutoNum type="arabicPeriod"/>
            </a:pPr>
            <a:r>
              <a:rPr b="1" lang="en-US" sz="1100">
                <a:latin typeface="Arial"/>
                <a:ea typeface="Arial"/>
                <a:cs typeface="Arial"/>
                <a:sym typeface="Arial"/>
              </a:rPr>
              <a:t>Contact avec la nature</a:t>
            </a:r>
            <a:r>
              <a:rPr lang="en-US" sz="1100">
                <a:latin typeface="Arial"/>
                <a:ea typeface="Arial"/>
                <a:cs typeface="Arial"/>
                <a:sym typeface="Arial"/>
              </a:rPr>
              <a:t> : L’accès aux espaces verts est lié à des bénéfices pour la santé mentale et physique, tout en favorisant la biodiversité et la résilience climatique.</a:t>
            </a:r>
            <a:endParaRPr/>
          </a:p>
          <a:p>
            <a:pPr indent="-342900" lvl="0" marL="342900" rtl="0" algn="l">
              <a:lnSpc>
                <a:spcPct val="100000"/>
              </a:lnSpc>
              <a:spcBef>
                <a:spcPts val="600"/>
              </a:spcBef>
              <a:spcAft>
                <a:spcPts val="0"/>
              </a:spcAft>
              <a:buSzPts val="1100"/>
              <a:buFont typeface="Arial"/>
              <a:buAutoNum type="arabicPeriod"/>
            </a:pPr>
            <a:r>
              <a:rPr b="1" lang="en-US" sz="1100">
                <a:latin typeface="Arial"/>
                <a:ea typeface="Arial"/>
                <a:cs typeface="Arial"/>
                <a:sym typeface="Arial"/>
              </a:rPr>
              <a:t>Implications cliniques</a:t>
            </a:r>
            <a:r>
              <a:rPr lang="en-US" sz="1100">
                <a:latin typeface="Arial"/>
                <a:ea typeface="Arial"/>
                <a:cs typeface="Arial"/>
                <a:sym typeface="Arial"/>
              </a:rPr>
              <a:t> : L’article propose des stratégies pour intégrer ces concepts dans la pratique clinique, encourageant les professionnels de santé à promouvoir des comportements bénéfiques pour la santé et l’environnement</a:t>
            </a:r>
            <a:endParaRPr/>
          </a:p>
          <a:p>
            <a:pPr indent="0" lvl="0" marL="0" marR="0" rtl="0" algn="l">
              <a:lnSpc>
                <a:spcPct val="100000"/>
              </a:lnSpc>
              <a:spcBef>
                <a:spcPts val="600"/>
              </a:spcBef>
              <a:spcAft>
                <a:spcPts val="0"/>
              </a:spcAft>
              <a:buClr>
                <a:srgbClr val="000000"/>
              </a:buClr>
              <a:buSzPts val="1100"/>
              <a:buFont typeface="Arial"/>
              <a:buNone/>
            </a:pPr>
            <a:r>
              <a:rPr b="1" lang="en-US" sz="1100">
                <a:latin typeface="Arial"/>
                <a:ea typeface="Arial"/>
                <a:cs typeface="Arial"/>
                <a:sym typeface="Arial"/>
              </a:rPr>
              <a:t>L’approche par les co-bénéfices S-E-C: peut apporter un cadrage positif aux interventions</a:t>
            </a:r>
            <a:r>
              <a:rPr lang="en-US" sz="1100">
                <a:latin typeface="Arial"/>
                <a:ea typeface="Arial"/>
                <a:cs typeface="Arial"/>
                <a:sym typeface="Arial"/>
              </a:rPr>
              <a:t> / permettre de faire converger des objectifs et d’identifier de potentiels synergies, </a:t>
            </a:r>
            <a:r>
              <a:rPr b="1" lang="en-US" sz="1100">
                <a:solidFill>
                  <a:srgbClr val="276E7E"/>
                </a:solidFill>
                <a:latin typeface="Arial"/>
                <a:ea typeface="Arial"/>
                <a:cs typeface="Arial"/>
                <a:sym typeface="Arial"/>
              </a:rPr>
              <a:t>par ex: </a:t>
            </a:r>
            <a:r>
              <a:rPr lang="en-US" sz="1100">
                <a:solidFill>
                  <a:srgbClr val="276E7E"/>
                </a:solidFill>
                <a:latin typeface="Arial"/>
                <a:ea typeface="Arial"/>
                <a:cs typeface="Arial"/>
                <a:sym typeface="Arial"/>
              </a:rPr>
              <a:t>les actions visant à atténuer le CC (alimentation durable, mobilité active, contact avec la nature) peuvent simultanément améliorer la santé humaine</a:t>
            </a:r>
            <a:endParaRPr/>
          </a:p>
          <a:p>
            <a:pPr indent="-228600" lvl="0" marL="457200" rtl="0" algn="l">
              <a:lnSpc>
                <a:spcPct val="100000"/>
              </a:lnSpc>
              <a:spcBef>
                <a:spcPts val="600"/>
              </a:spcBef>
              <a:spcAft>
                <a:spcPts val="600"/>
              </a:spcAft>
              <a:buSzPts val="1100"/>
              <a:buNone/>
            </a:pPr>
            <a:r>
              <a:t/>
            </a:r>
            <a:endParaRPr/>
          </a:p>
        </p:txBody>
      </p:sp>
      <p:sp>
        <p:nvSpPr>
          <p:cNvPr id="3278" name="Google Shape;3278;p26: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8" name="Shape 3288"/>
        <p:cNvGrpSpPr/>
        <p:nvPr/>
      </p:nvGrpSpPr>
      <p:grpSpPr>
        <a:xfrm>
          <a:off x="0" y="0"/>
          <a:ext cx="0" cy="0"/>
          <a:chOff x="0" y="0"/>
          <a:chExt cx="0" cy="0"/>
        </a:xfrm>
      </p:grpSpPr>
      <p:sp>
        <p:nvSpPr>
          <p:cNvPr id="3289" name="Google Shape;3289;p27: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a:noFill/>
          </a:ln>
        </p:spPr>
      </p:sp>
      <p:sp>
        <p:nvSpPr>
          <p:cNvPr id="3290" name="Google Shape;3290;p27: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3300"/>
              </a:buClr>
              <a:buSzPts val="800"/>
              <a:buFont typeface="Arial"/>
              <a:buNone/>
            </a:pPr>
            <a:r>
              <a:rPr b="0" i="1" lang="en-US" sz="800">
                <a:solidFill>
                  <a:srgbClr val="FF3300"/>
                </a:solidFill>
                <a:latin typeface="Arial"/>
                <a:ea typeface="Arial"/>
                <a:cs typeface="Arial"/>
                <a:sym typeface="Arial"/>
              </a:rPr>
              <a:t>Tout d’abord, et avant de rentrer dans le vif du sujet concernant le guide ISadOrA, je tenais à refaire le lien entre le cadre théorique des stratégies d’actions pour mettre en œuvre l’UFS, en soulignant bien que la mise en œuvre de l’UFS ne relève pas d’une action unique, mais plutôt de la coordination d’un ensemble d’action et d’acteurs aux différentes échelles du territoire. </a:t>
            </a:r>
            <a:endParaRPr/>
          </a:p>
          <a:p>
            <a:pPr indent="0" lvl="0" marL="0" marR="0" rtl="0" algn="l">
              <a:lnSpc>
                <a:spcPct val="100000"/>
              </a:lnSpc>
              <a:spcBef>
                <a:spcPts val="0"/>
              </a:spcBef>
              <a:spcAft>
                <a:spcPts val="0"/>
              </a:spcAft>
              <a:buClr>
                <a:srgbClr val="000000"/>
              </a:buClr>
              <a:buSzPts val="800"/>
              <a:buFont typeface="Arial"/>
              <a:buNone/>
            </a:pPr>
            <a:r>
              <a:t/>
            </a:r>
            <a:endParaRPr b="0" i="1" sz="800">
              <a:solidFill>
                <a:srgbClr val="FF33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lang="en-US" sz="800">
                <a:solidFill>
                  <a:srgbClr val="FF3300"/>
                </a:solidFill>
                <a:latin typeface="Arial"/>
                <a:ea typeface="Arial"/>
                <a:cs typeface="Arial"/>
                <a:sym typeface="Arial"/>
              </a:rPr>
              <a:t>Il n’y a pas une doctrine ou une démarche à suivre, mais divers moyens d’agir en visant l’objectif de promouvoir la santé. </a:t>
            </a:r>
            <a:endParaRPr/>
          </a:p>
          <a:p>
            <a:pPr indent="-298450" lvl="0" marL="457200" rtl="0" algn="l">
              <a:lnSpc>
                <a:spcPct val="100000"/>
              </a:lnSpc>
              <a:spcBef>
                <a:spcPts val="0"/>
              </a:spcBef>
              <a:spcAft>
                <a:spcPts val="0"/>
              </a:spcAft>
              <a:buSzPts val="1100"/>
              <a:buChar char="●"/>
            </a:pPr>
            <a:r>
              <a:rPr lang="en-US" sz="800">
                <a:solidFill>
                  <a:srgbClr val="000000"/>
                </a:solidFill>
                <a:latin typeface="Arial"/>
                <a:ea typeface="Arial"/>
                <a:cs typeface="Arial"/>
                <a:sym typeface="Arial"/>
              </a:rPr>
              <a:t>Pour accompagner l’évolution des pratiques et pour placer la santé et le bien-être au cœur de la décision urbaine, un cadre théorique a été développé, reposant sur trois stratégies majeures à mettre en œuvre simultanément : </a:t>
            </a:r>
            <a:endParaRPr/>
          </a:p>
          <a:p>
            <a:pPr indent="-171450" lvl="0" marL="171450" rtl="0" algn="l">
              <a:lnSpc>
                <a:spcPct val="100000"/>
              </a:lnSpc>
              <a:spcBef>
                <a:spcPts val="0"/>
              </a:spcBef>
              <a:spcAft>
                <a:spcPts val="0"/>
              </a:spcAft>
              <a:buSzPts val="1100"/>
              <a:buFont typeface="Noto Sans Symbols"/>
              <a:buChar char="🡪"/>
            </a:pPr>
            <a:r>
              <a:rPr b="1" i="0" lang="en-US" sz="900" u="none" strike="noStrike">
                <a:solidFill>
                  <a:schemeClr val="dk1"/>
                </a:solidFill>
                <a:latin typeface="Arial"/>
                <a:ea typeface="Arial"/>
                <a:cs typeface="Arial"/>
                <a:sym typeface="Arial"/>
              </a:rPr>
              <a:t>En premier lieu </a:t>
            </a:r>
            <a:r>
              <a:rPr b="1" i="0" lang="en-US" sz="900" u="sng" strike="noStrike">
                <a:solidFill>
                  <a:srgbClr val="FF0000"/>
                </a:solidFill>
                <a:latin typeface="Arial"/>
                <a:ea typeface="Arial"/>
                <a:cs typeface="Arial"/>
                <a:sym typeface="Arial"/>
              </a:rPr>
              <a:t>(CLIC1), </a:t>
            </a:r>
            <a:r>
              <a:rPr b="0" i="0" lang="en-US" sz="900" u="none" strike="noStrike">
                <a:solidFill>
                  <a:srgbClr val="FF0000"/>
                </a:solidFill>
                <a:latin typeface="Arial"/>
                <a:ea typeface="Arial"/>
                <a:cs typeface="Arial"/>
                <a:sym typeface="Arial"/>
              </a:rPr>
              <a:t>il est nécessaire de considérer tout projet d’urbanisme et d’aménagement en adoptant une approche écosystémique de la santé, à savoir, tenir compte des multiples liens entre un ensemble de DS (environnementaux, socio-économiques et individuels) et le projet. </a:t>
            </a:r>
            <a:endParaRPr/>
          </a:p>
          <a:p>
            <a:pPr indent="-228600" lvl="0" marL="457200" rtl="0" algn="l">
              <a:lnSpc>
                <a:spcPct val="100000"/>
              </a:lnSpc>
              <a:spcBef>
                <a:spcPts val="0"/>
              </a:spcBef>
              <a:spcAft>
                <a:spcPts val="0"/>
              </a:spcAft>
              <a:buSzPts val="1100"/>
              <a:buNone/>
            </a:pPr>
            <a:r>
              <a:t/>
            </a:r>
            <a:endParaRPr b="0" i="0" sz="900" u="none" strike="noStrike">
              <a:solidFill>
                <a:srgbClr val="FF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0" lang="en-US" sz="900" u="none" strike="noStrike">
                <a:solidFill>
                  <a:schemeClr val="dk1"/>
                </a:solidFill>
                <a:latin typeface="Arial"/>
                <a:ea typeface="Arial"/>
                <a:cs typeface="Arial"/>
                <a:sym typeface="Arial"/>
              </a:rPr>
              <a:t>Cette façon de considérer les projets, ainsi que les éléments de preuve des liens entre urbanisme et santé doivent être partagés par un maximum d’acteurs du territoire </a:t>
            </a:r>
            <a:r>
              <a:rPr b="1" i="0" lang="en-US" sz="900" u="sng" strike="noStrike">
                <a:solidFill>
                  <a:srgbClr val="FF0000"/>
                </a:solidFill>
                <a:latin typeface="Arial"/>
                <a:ea typeface="Arial"/>
                <a:cs typeface="Arial"/>
                <a:sym typeface="Arial"/>
              </a:rPr>
              <a:t>(CLIC2). </a:t>
            </a:r>
            <a:endParaRPr/>
          </a:p>
          <a:p>
            <a:pPr indent="-228600" lvl="0" marL="457200" rtl="0" algn="l">
              <a:lnSpc>
                <a:spcPct val="100000"/>
              </a:lnSpc>
              <a:spcBef>
                <a:spcPts val="0"/>
              </a:spcBef>
              <a:spcAft>
                <a:spcPts val="0"/>
              </a:spcAft>
              <a:buSzPts val="1100"/>
              <a:buNone/>
            </a:pPr>
            <a:r>
              <a:t/>
            </a:r>
            <a:endParaRPr b="1" i="0" sz="900" u="sng" strike="noStrike">
              <a:solidFill>
                <a:srgbClr val="FF0000"/>
              </a:solidFill>
              <a:latin typeface="Arial"/>
              <a:ea typeface="Arial"/>
              <a:cs typeface="Arial"/>
              <a:sym typeface="Arial"/>
            </a:endParaRPr>
          </a:p>
          <a:p>
            <a:pPr indent="-171450" lvl="0" marL="171450" rtl="0" algn="l">
              <a:lnSpc>
                <a:spcPct val="100000"/>
              </a:lnSpc>
              <a:spcBef>
                <a:spcPts val="0"/>
              </a:spcBef>
              <a:spcAft>
                <a:spcPts val="0"/>
              </a:spcAft>
              <a:buSzPts val="1100"/>
              <a:buFont typeface="Noto Sans Symbols"/>
              <a:buChar char="🡪"/>
            </a:pPr>
            <a:r>
              <a:rPr b="1" i="0" lang="en-US" sz="800" u="none" strike="noStrike">
                <a:solidFill>
                  <a:schemeClr val="dk1"/>
                </a:solidFill>
                <a:latin typeface="Arial"/>
                <a:ea typeface="Arial"/>
                <a:cs typeface="Arial"/>
                <a:sym typeface="Arial"/>
              </a:rPr>
              <a:t>Pour mettre en œuvre cette acculturation</a:t>
            </a:r>
            <a:r>
              <a:rPr b="0" i="0" lang="en-US" sz="800" u="none" strike="noStrike">
                <a:solidFill>
                  <a:schemeClr val="dk1"/>
                </a:solidFill>
                <a:latin typeface="Arial"/>
                <a:ea typeface="Arial"/>
                <a:cs typeface="Arial"/>
                <a:sym typeface="Arial"/>
              </a:rPr>
              <a:t>, il est nécessaire </a:t>
            </a:r>
            <a:r>
              <a:rPr b="1" i="0" lang="en-US" sz="800" u="none" strike="noStrike">
                <a:solidFill>
                  <a:schemeClr val="dk1"/>
                </a:solidFill>
                <a:latin typeface="Arial"/>
                <a:ea typeface="Arial"/>
                <a:cs typeface="Arial"/>
                <a:sym typeface="Arial"/>
              </a:rPr>
              <a:t>d’encourager les temps d’échange multi-acteurs </a:t>
            </a:r>
            <a:r>
              <a:rPr b="0" i="0" lang="en-US" sz="800" u="none" strike="noStrike">
                <a:solidFill>
                  <a:schemeClr val="dk1"/>
                </a:solidFill>
                <a:latin typeface="Arial"/>
                <a:ea typeface="Arial"/>
                <a:cs typeface="Arial"/>
                <a:sym typeface="Arial"/>
              </a:rPr>
              <a:t>en favorisant les rencontres, les réseaux, les formations et toutes formes de dispositifs multi-partenariaux. </a:t>
            </a:r>
            <a:endParaRPr/>
          </a:p>
          <a:p>
            <a:pPr indent="-171450" lvl="0" marL="171450" rtl="0" algn="l">
              <a:lnSpc>
                <a:spcPct val="100000"/>
              </a:lnSpc>
              <a:spcBef>
                <a:spcPts val="0"/>
              </a:spcBef>
              <a:spcAft>
                <a:spcPts val="0"/>
              </a:spcAft>
              <a:buSzPts val="1100"/>
              <a:buFont typeface="Noto Sans Symbols"/>
              <a:buChar char="🡪"/>
            </a:pPr>
            <a:r>
              <a:rPr b="0" i="0" lang="en-US" sz="700" u="none" strike="noStrike">
                <a:solidFill>
                  <a:schemeClr val="dk1"/>
                </a:solidFill>
                <a:latin typeface="Arial"/>
                <a:ea typeface="Arial"/>
                <a:cs typeface="Arial"/>
                <a:sym typeface="Arial"/>
              </a:rPr>
              <a:t>Enfin, </a:t>
            </a:r>
            <a:r>
              <a:rPr b="1" i="0" lang="en-US" sz="700" u="none" strike="noStrike">
                <a:solidFill>
                  <a:srgbClr val="FF0000"/>
                </a:solidFill>
                <a:latin typeface="Arial"/>
                <a:ea typeface="Arial"/>
                <a:cs typeface="Arial"/>
                <a:sym typeface="Arial"/>
              </a:rPr>
              <a:t>(CLIC 3) </a:t>
            </a:r>
            <a:r>
              <a:rPr b="0" i="0" lang="en-US" sz="700" u="none" strike="noStrike">
                <a:solidFill>
                  <a:schemeClr val="dk1"/>
                </a:solidFill>
                <a:latin typeface="Arial"/>
                <a:ea typeface="Arial"/>
                <a:cs typeface="Arial"/>
                <a:sym typeface="Arial"/>
              </a:rPr>
              <a:t>la mise en œuvre d’un UFS doit aussi passer par le développement ou la mise en application de dispositifs existants, l’enjeu étant de choisir les démarches et outils les plus adaptés au projet pour accompagner les professionnels dans l’intégration de la santé dans les projets d’urbanisme. </a:t>
            </a:r>
            <a:endParaRPr/>
          </a:p>
          <a:p>
            <a:pPr indent="-228600" lvl="1" marL="914400" rtl="0" algn="l">
              <a:lnSpc>
                <a:spcPct val="100000"/>
              </a:lnSpc>
              <a:spcBef>
                <a:spcPts val="0"/>
              </a:spcBef>
              <a:spcAft>
                <a:spcPts val="0"/>
              </a:spcAft>
              <a:buSzPts val="1100"/>
              <a:buNone/>
            </a:pPr>
            <a:r>
              <a:t/>
            </a:r>
            <a:endParaRPr b="0" i="0" sz="700" u="none" strike="noStrike">
              <a:solidFill>
                <a:schemeClr val="dk1"/>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700" u="none" strike="noStrike">
                <a:solidFill>
                  <a:schemeClr val="dk1"/>
                </a:solidFill>
                <a:latin typeface="Arial"/>
                <a:ea typeface="Arial"/>
                <a:cs typeface="Arial"/>
                <a:sym typeface="Arial"/>
              </a:rPr>
              <a:t>Il est important de préciser que la mise en œuvre d’un urbanisme favorable à la santé ne relève pas de l’une ou l’autre de ces stratégies d’action, mais bien de leur mise en musique nécessaire pour enclencher une dynamique fédératrice. </a:t>
            </a:r>
            <a:endParaRPr/>
          </a:p>
          <a:p>
            <a:pPr indent="-228600" lvl="1" marL="914400" rtl="0" algn="l">
              <a:lnSpc>
                <a:spcPct val="100000"/>
              </a:lnSpc>
              <a:spcBef>
                <a:spcPts val="0"/>
              </a:spcBef>
              <a:spcAft>
                <a:spcPts val="0"/>
              </a:spcAft>
              <a:buSzPts val="1100"/>
              <a:buNone/>
            </a:pPr>
            <a:r>
              <a:t/>
            </a:r>
            <a:endParaRPr b="1" i="0" sz="700" u="none" strike="noStrike">
              <a:solidFill>
                <a:schemeClr val="dk1"/>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700" u="none" strike="noStrike">
                <a:solidFill>
                  <a:schemeClr val="dk1"/>
                </a:solidFill>
                <a:latin typeface="Arial"/>
                <a:ea typeface="Arial"/>
                <a:cs typeface="Arial"/>
                <a:sym typeface="Arial"/>
              </a:rPr>
              <a:t>(Clic 4) </a:t>
            </a:r>
            <a:r>
              <a:rPr b="0" i="0" lang="en-US" sz="700" u="none" strike="noStrike">
                <a:solidFill>
                  <a:schemeClr val="dk1"/>
                </a:solidFill>
                <a:latin typeface="Arial"/>
                <a:ea typeface="Arial"/>
                <a:cs typeface="Arial"/>
                <a:sym typeface="Arial"/>
              </a:rPr>
              <a:t>Cette troisième stratégie d’action majeure nous amène à rentrer plus dans le détail de ce qui nous intéresse aujourd’hui (clic 5), à savoir ; le guide ISadOrA</a:t>
            </a:r>
            <a:endParaRPr b="0" i="0" sz="700" u="none" strike="noStrike">
              <a:solidFill>
                <a:schemeClr val="dk1"/>
              </a:solidFill>
              <a:latin typeface="Arial"/>
              <a:ea typeface="Arial"/>
              <a:cs typeface="Arial"/>
              <a:sym typeface="Arial"/>
            </a:endParaRPr>
          </a:p>
        </p:txBody>
      </p:sp>
      <p:sp>
        <p:nvSpPr>
          <p:cNvPr id="3291" name="Google Shape;3291;p27: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Times"/>
                <a:ea typeface="Times"/>
                <a:cs typeface="Times"/>
                <a:sym typeface="Times"/>
              </a:rPr>
              <a:t>‹#›</a:t>
            </a:fld>
            <a:endParaRPr b="0" i="0" sz="1200" u="none" cap="none" strike="noStrike">
              <a:solidFill>
                <a:srgbClr val="000000"/>
              </a:solidFill>
              <a:latin typeface="Times"/>
              <a:ea typeface="Times"/>
              <a:cs typeface="Times"/>
              <a:sym typeface="Time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5" name="Shape 3315"/>
        <p:cNvGrpSpPr/>
        <p:nvPr/>
      </p:nvGrpSpPr>
      <p:grpSpPr>
        <a:xfrm>
          <a:off x="0" y="0"/>
          <a:ext cx="0" cy="0"/>
          <a:chOff x="0" y="0"/>
          <a:chExt cx="0" cy="0"/>
        </a:xfrm>
      </p:grpSpPr>
      <p:sp>
        <p:nvSpPr>
          <p:cNvPr id="3316" name="Google Shape;3316;p28: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17" name="Google Shape;3317;p28: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600"/>
              </a:spcBef>
              <a:spcAft>
                <a:spcPts val="0"/>
              </a:spcAft>
              <a:buSzPts val="1100"/>
              <a:buNone/>
            </a:pPr>
            <a:r>
              <a:rPr b="1" lang="en-US" sz="1100">
                <a:solidFill>
                  <a:srgbClr val="333333"/>
                </a:solidFill>
                <a:latin typeface="Calibri"/>
                <a:ea typeface="Calibri"/>
                <a:cs typeface="Calibri"/>
                <a:sym typeface="Calibri"/>
              </a:rPr>
              <a:t>L’objectif est de travailler et d’approfondir :</a:t>
            </a:r>
            <a:endParaRPr/>
          </a:p>
          <a:p>
            <a:pPr indent="-298450" lvl="0" marL="457200" rtl="0" algn="l">
              <a:lnSpc>
                <a:spcPct val="100000"/>
              </a:lnSpc>
              <a:spcBef>
                <a:spcPts val="600"/>
              </a:spcBef>
              <a:spcAft>
                <a:spcPts val="0"/>
              </a:spcAft>
              <a:buSzPts val="1100"/>
              <a:buFont typeface="Noto Sans Symbols"/>
              <a:buChar char="⮚"/>
            </a:pPr>
            <a:r>
              <a:rPr lang="en-US" sz="1100">
                <a:solidFill>
                  <a:srgbClr val="333333"/>
                </a:solidFill>
                <a:latin typeface="Calibri"/>
                <a:ea typeface="Calibri"/>
                <a:cs typeface="Calibri"/>
                <a:sym typeface="Calibri"/>
              </a:rPr>
              <a:t>les relations entre les champs de la santé et de l’urbanisme et de l’aménagement,</a:t>
            </a:r>
            <a:endParaRPr/>
          </a:p>
          <a:p>
            <a:pPr indent="-298450" lvl="0" marL="457200" rtl="0" algn="l">
              <a:lnSpc>
                <a:spcPct val="100000"/>
              </a:lnSpc>
              <a:spcBef>
                <a:spcPts val="600"/>
              </a:spcBef>
              <a:spcAft>
                <a:spcPts val="0"/>
              </a:spcAft>
              <a:buSzPts val="1100"/>
              <a:buFont typeface="Noto Sans Symbols"/>
              <a:buChar char="⮚"/>
            </a:pPr>
            <a:r>
              <a:rPr lang="en-US" sz="1100">
                <a:solidFill>
                  <a:srgbClr val="333333"/>
                </a:solidFill>
                <a:latin typeface="Calibri"/>
                <a:ea typeface="Calibri"/>
                <a:cs typeface="Calibri"/>
                <a:sym typeface="Calibri"/>
              </a:rPr>
              <a:t>le rapprochement entre le monde académique (enseignement &amp; recherche) et les acteurs de   la fabrique de la ville et des territoires (décideurs, professionnels)</a:t>
            </a:r>
            <a:endParaRPr/>
          </a:p>
          <a:p>
            <a:pPr indent="-298450" lvl="0" marL="457200" rtl="0" algn="l">
              <a:lnSpc>
                <a:spcPct val="100000"/>
              </a:lnSpc>
              <a:spcBef>
                <a:spcPts val="600"/>
              </a:spcBef>
              <a:spcAft>
                <a:spcPts val="0"/>
              </a:spcAft>
              <a:buSzPts val="1100"/>
              <a:buFont typeface="Noto Sans Symbols"/>
              <a:buChar char="⮚"/>
            </a:pPr>
            <a:r>
              <a:rPr lang="en-US" sz="1100">
                <a:solidFill>
                  <a:srgbClr val="333333"/>
                </a:solidFill>
                <a:latin typeface="Calibri"/>
                <a:ea typeface="Calibri"/>
                <a:cs typeface="Calibri"/>
                <a:sym typeface="Calibri"/>
              </a:rPr>
              <a:t>les modalités d’intégration de la santé, de l’environnement et du développement durable dans les politiques et projets d’aménagement, aujourd’hui appréhendées via les approches de type One Health (une seule santé) ou Planetary health (Santé planétaire)</a:t>
            </a:r>
            <a:endParaRPr/>
          </a:p>
          <a:p>
            <a:pPr indent="0" lvl="0" marL="158750" rtl="0" algn="l">
              <a:lnSpc>
                <a:spcPct val="100000"/>
              </a:lnSpc>
              <a:spcBef>
                <a:spcPts val="0"/>
              </a:spcBef>
              <a:spcAft>
                <a:spcPts val="0"/>
              </a:spcAft>
              <a:buSzPts val="1100"/>
              <a:buNone/>
            </a:pPr>
            <a:r>
              <a:t/>
            </a:r>
            <a:endParaRPr/>
          </a:p>
        </p:txBody>
      </p:sp>
      <p:sp>
        <p:nvSpPr>
          <p:cNvPr id="3318" name="Google Shape;3318;p28: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1" name="Shape 3341"/>
        <p:cNvGrpSpPr/>
        <p:nvPr/>
      </p:nvGrpSpPr>
      <p:grpSpPr>
        <a:xfrm>
          <a:off x="0" y="0"/>
          <a:ext cx="0" cy="0"/>
          <a:chOff x="0" y="0"/>
          <a:chExt cx="0" cy="0"/>
        </a:xfrm>
      </p:grpSpPr>
      <p:sp>
        <p:nvSpPr>
          <p:cNvPr id="3342" name="Google Shape;3342;p29: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43" name="Google Shape;3343;p29: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342900" lvl="0" marL="342900" rtl="0" algn="l">
              <a:lnSpc>
                <a:spcPct val="100000"/>
              </a:lnSpc>
              <a:spcBef>
                <a:spcPts val="0"/>
              </a:spcBef>
              <a:spcAft>
                <a:spcPts val="0"/>
              </a:spcAft>
              <a:buSzPts val="1100"/>
              <a:buFont typeface="Noto Sans Symbols"/>
              <a:buChar char="⮚"/>
            </a:pPr>
            <a:r>
              <a:rPr lang="en-US" sz="1100">
                <a:latin typeface="Arial"/>
                <a:ea typeface="Arial"/>
                <a:cs typeface="Arial"/>
                <a:sym typeface="Arial"/>
              </a:rPr>
              <a:t>Créé il y a 2 ans, en 2024</a:t>
            </a:r>
            <a:endParaRPr sz="1100">
              <a:latin typeface="Arial"/>
              <a:ea typeface="Arial"/>
              <a:cs typeface="Arial"/>
              <a:sym typeface="Arial"/>
            </a:endParaRPr>
          </a:p>
          <a:p>
            <a:pPr indent="-342900" lvl="0" marL="342900" rtl="0" algn="l">
              <a:lnSpc>
                <a:spcPct val="100000"/>
              </a:lnSpc>
              <a:spcBef>
                <a:spcPts val="0"/>
              </a:spcBef>
              <a:spcAft>
                <a:spcPts val="0"/>
              </a:spcAft>
              <a:buSzPts val="1100"/>
              <a:buFont typeface="Noto Sans Symbols"/>
              <a:buChar char="⮚"/>
            </a:pPr>
            <a:r>
              <a:rPr lang="en-US" sz="1100">
                <a:latin typeface="Arial"/>
                <a:ea typeface="Arial"/>
                <a:cs typeface="Arial"/>
                <a:sym typeface="Arial"/>
              </a:rPr>
              <a:t>A l'initiative d'Anne Roué Le Gall et Marie-Florence Thomas, en écho à leur thématique de recherche sur les Espaces verts &amp; Bleus et la Promotion de la santé</a:t>
            </a:r>
            <a:endParaRPr/>
          </a:p>
          <a:p>
            <a:pPr indent="-298450" lvl="0" marL="457200" rtl="0" algn="l">
              <a:lnSpc>
                <a:spcPct val="100000"/>
              </a:lnSpc>
              <a:spcBef>
                <a:spcPts val="0"/>
              </a:spcBef>
              <a:spcAft>
                <a:spcPts val="0"/>
              </a:spcAft>
              <a:buSzPts val="1100"/>
              <a:buNone/>
            </a:pPr>
            <a:r>
              <a:t/>
            </a:r>
            <a:endParaRPr sz="1100">
              <a:highlight>
                <a:srgbClr val="FFFFFF"/>
              </a:highlight>
              <a:latin typeface="Arial"/>
              <a:ea typeface="Arial"/>
              <a:cs typeface="Arial"/>
              <a:sym typeface="Arial"/>
            </a:endParaRPr>
          </a:p>
          <a:p>
            <a:pPr indent="-298450" lvl="0" marL="457200" rtl="0" algn="l">
              <a:lnSpc>
                <a:spcPct val="100000"/>
              </a:lnSpc>
              <a:spcBef>
                <a:spcPts val="0"/>
              </a:spcBef>
              <a:spcAft>
                <a:spcPts val="0"/>
              </a:spcAft>
              <a:buSzPts val="1100"/>
              <a:buNone/>
            </a:pPr>
            <a:r>
              <a:rPr lang="en-US" sz="1100">
                <a:highlight>
                  <a:srgbClr val="FFFFFF"/>
                </a:highlight>
                <a:latin typeface="Arial"/>
                <a:ea typeface="Arial"/>
                <a:cs typeface="Arial"/>
                <a:sym typeface="Arial"/>
              </a:rPr>
              <a:t>Objectif général </a:t>
            </a:r>
            <a:endParaRPr sz="1100">
              <a:highlight>
                <a:srgbClr val="C6C6C6"/>
              </a:highlight>
              <a:latin typeface="Arial"/>
              <a:ea typeface="Arial"/>
              <a:cs typeface="Arial"/>
              <a:sym typeface="Arial"/>
            </a:endParaRPr>
          </a:p>
          <a:p>
            <a:pPr indent="0" lvl="0" marL="457200" rtl="0" algn="l">
              <a:lnSpc>
                <a:spcPct val="100000"/>
              </a:lnSpc>
              <a:spcBef>
                <a:spcPts val="0"/>
              </a:spcBef>
              <a:spcAft>
                <a:spcPts val="0"/>
              </a:spcAft>
              <a:buSzPts val="1100"/>
              <a:buNone/>
            </a:pPr>
            <a:r>
              <a:rPr b="1" lang="en-US" sz="1100">
                <a:highlight>
                  <a:srgbClr val="FFFFFF"/>
                </a:highlight>
                <a:latin typeface="Arial"/>
                <a:ea typeface="Arial"/>
                <a:cs typeface="Arial"/>
                <a:sym typeface="Arial"/>
              </a:rPr>
              <a:t>Créer du lien autour de la composante espaces verts // Objet de décloisonnement</a:t>
            </a:r>
            <a:endParaRPr/>
          </a:p>
          <a:p>
            <a:pPr indent="0" lvl="0" marL="457200" rtl="0" algn="l">
              <a:lnSpc>
                <a:spcPct val="100000"/>
              </a:lnSpc>
              <a:spcBef>
                <a:spcPts val="0"/>
              </a:spcBef>
              <a:spcAft>
                <a:spcPts val="0"/>
              </a:spcAft>
              <a:buSzPts val="1100"/>
              <a:buNone/>
            </a:pPr>
            <a:r>
              <a:rPr b="1" lang="en-US" sz="1100">
                <a:highlight>
                  <a:srgbClr val="FFFFFF"/>
                </a:highlight>
                <a:latin typeface="Arial"/>
                <a:ea typeface="Arial"/>
                <a:cs typeface="Arial"/>
                <a:sym typeface="Arial"/>
              </a:rPr>
              <a:t>Faire reconnaitre les apports/contributions de cette composante au regard de la santé, l'environnement et le climat // contexte santé publique environnementaux actuels // Enjeux de préservation</a:t>
            </a:r>
            <a:endParaRPr/>
          </a:p>
          <a:p>
            <a:pPr indent="0" lvl="0" marL="457200" rtl="0" algn="l">
              <a:lnSpc>
                <a:spcPct val="100000"/>
              </a:lnSpc>
              <a:spcBef>
                <a:spcPts val="0"/>
              </a:spcBef>
              <a:spcAft>
                <a:spcPts val="0"/>
              </a:spcAft>
              <a:buSzPts val="1100"/>
              <a:buNone/>
            </a:pPr>
            <a:r>
              <a:rPr b="1" lang="en-US" sz="1100">
                <a:highlight>
                  <a:srgbClr val="FFFFFF"/>
                </a:highlight>
                <a:latin typeface="Arial"/>
                <a:ea typeface="Arial"/>
                <a:cs typeface="Arial"/>
                <a:sym typeface="Arial"/>
              </a:rPr>
              <a:t>Devenir un </a:t>
            </a:r>
            <a:r>
              <a:rPr b="1" lang="en-US" sz="1100">
                <a:solidFill>
                  <a:srgbClr val="23D637"/>
                </a:solidFill>
                <a:highlight>
                  <a:srgbClr val="FFFFFF"/>
                </a:highlight>
                <a:latin typeface="Arial"/>
                <a:ea typeface="Arial"/>
                <a:cs typeface="Arial"/>
                <a:sym typeface="Arial"/>
              </a:rPr>
              <a:t>Campus Nature Santé Bien-être (NSBE) </a:t>
            </a:r>
            <a:r>
              <a:rPr b="1" lang="en-US" sz="1100">
                <a:highlight>
                  <a:srgbClr val="FFFFFF"/>
                </a:highlight>
                <a:latin typeface="Arial"/>
                <a:ea typeface="Arial"/>
                <a:cs typeface="Arial"/>
                <a:sym typeface="Arial"/>
              </a:rPr>
              <a:t>par la protection et la valorisation des espaces verts, des éléments de nature et la préservation des écosystèmes de l'EHESP, en lien avec les trames vertes et bleues et les quartiers environnants, y compris les établissements d’enseignements supérieurs</a:t>
            </a:r>
            <a:endParaRPr b="1" sz="1100">
              <a:highlight>
                <a:srgbClr val="C6C6C6"/>
              </a:highlight>
              <a:latin typeface="Arial"/>
              <a:ea typeface="Arial"/>
              <a:cs typeface="Arial"/>
              <a:sym typeface="Arial"/>
            </a:endParaRPr>
          </a:p>
          <a:p>
            <a:pPr indent="-342900" lvl="0" marL="342900" rtl="0" algn="just">
              <a:lnSpc>
                <a:spcPct val="100000"/>
              </a:lnSpc>
              <a:spcBef>
                <a:spcPts val="0"/>
              </a:spcBef>
              <a:spcAft>
                <a:spcPts val="0"/>
              </a:spcAft>
              <a:buSzPts val="1100"/>
              <a:buFont typeface="Noto Sans Symbols"/>
              <a:buChar char="⮚"/>
            </a:pPr>
            <a:r>
              <a:rPr lang="en-US" sz="1100">
                <a:highlight>
                  <a:srgbClr val="FFFFFF"/>
                </a:highlight>
                <a:latin typeface="Arial"/>
                <a:ea typeface="Arial"/>
                <a:cs typeface="Arial"/>
                <a:sym typeface="Arial"/>
              </a:rPr>
              <a:t>Mettre en place à l'EHESP une démarche de préservation, de valorisation et d'aménagement d'espaces verts favorables à la santé et au bien-être ; une démarche qui pourrait s'inscrire dans un projet plus global</a:t>
            </a:r>
            <a:endParaRPr sz="1100">
              <a:highlight>
                <a:srgbClr val="C6C6C6"/>
              </a:highlight>
              <a:latin typeface="Arial"/>
              <a:ea typeface="Arial"/>
              <a:cs typeface="Arial"/>
              <a:sym typeface="Arial"/>
            </a:endParaRPr>
          </a:p>
          <a:p>
            <a:pPr indent="-298450" lvl="0" marL="457200" rtl="0" algn="just">
              <a:lnSpc>
                <a:spcPct val="100000"/>
              </a:lnSpc>
              <a:spcBef>
                <a:spcPts val="0"/>
              </a:spcBef>
              <a:spcAft>
                <a:spcPts val="0"/>
              </a:spcAft>
              <a:buSzPts val="1100"/>
              <a:buNone/>
            </a:pPr>
            <a:r>
              <a:rPr lang="en-US" sz="1100">
                <a:highlight>
                  <a:srgbClr val="FFFFFF"/>
                </a:highlight>
                <a:latin typeface="Arial"/>
                <a:ea typeface="Arial"/>
                <a:cs typeface="Arial"/>
                <a:sym typeface="Arial"/>
              </a:rPr>
              <a:t>--&gt; </a:t>
            </a:r>
            <a:r>
              <a:rPr b="1" lang="en-US" sz="1100">
                <a:solidFill>
                  <a:srgbClr val="23D637"/>
                </a:solidFill>
                <a:highlight>
                  <a:srgbClr val="FFFFFF"/>
                </a:highlight>
                <a:latin typeface="Arial"/>
                <a:ea typeface="Arial"/>
                <a:cs typeface="Arial"/>
                <a:sym typeface="Arial"/>
              </a:rPr>
              <a:t>EHESP : École promotrice de santé - bien-être. Pas que sans tabac et sans alcool // approche positive de la santé</a:t>
            </a:r>
            <a:endParaRPr/>
          </a:p>
          <a:p>
            <a:pPr indent="-298450" lvl="0" marL="457200" rtl="0" algn="just">
              <a:lnSpc>
                <a:spcPct val="100000"/>
              </a:lnSpc>
              <a:spcBef>
                <a:spcPts val="0"/>
              </a:spcBef>
              <a:spcAft>
                <a:spcPts val="0"/>
              </a:spcAft>
              <a:buSzPts val="1100"/>
              <a:buNone/>
            </a:pPr>
            <a:r>
              <a:t/>
            </a:r>
            <a:endParaRPr sz="1100">
              <a:highlight>
                <a:srgbClr val="FFFFFF"/>
              </a:highlight>
              <a:latin typeface="Arial"/>
              <a:ea typeface="Arial"/>
              <a:cs typeface="Arial"/>
              <a:sym typeface="Arial"/>
            </a:endParaRPr>
          </a:p>
          <a:p>
            <a:pPr indent="-228600" lvl="0" marL="457200" rtl="0" algn="l">
              <a:lnSpc>
                <a:spcPct val="100000"/>
              </a:lnSpc>
              <a:spcBef>
                <a:spcPts val="0"/>
              </a:spcBef>
              <a:spcAft>
                <a:spcPts val="0"/>
              </a:spcAft>
              <a:buSzPts val="1100"/>
              <a:buNone/>
            </a:pPr>
            <a:r>
              <a:t/>
            </a:r>
            <a:endParaRPr/>
          </a:p>
        </p:txBody>
      </p:sp>
      <p:sp>
        <p:nvSpPr>
          <p:cNvPr id="3344" name="Google Shape;3344;p29: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1" name="Shape 3011"/>
        <p:cNvGrpSpPr/>
        <p:nvPr/>
      </p:nvGrpSpPr>
      <p:grpSpPr>
        <a:xfrm>
          <a:off x="0" y="0"/>
          <a:ext cx="0" cy="0"/>
          <a:chOff x="0" y="0"/>
          <a:chExt cx="0" cy="0"/>
        </a:xfrm>
      </p:grpSpPr>
      <p:sp>
        <p:nvSpPr>
          <p:cNvPr id="3012" name="Google Shape;3012;p15: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13" name="Google Shape;3013;p15: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sng" cap="none" strike="noStrike">
                <a:solidFill>
                  <a:srgbClr val="000000"/>
                </a:solidFill>
                <a:latin typeface="Arial"/>
                <a:ea typeface="Arial"/>
                <a:cs typeface="Arial"/>
                <a:sym typeface="Arial"/>
              </a:rPr>
              <a:t>40 premières minutes : </a:t>
            </a:r>
            <a:r>
              <a:rPr b="1" i="0" lang="en-US" sz="1100" u="none" cap="none" strike="noStrike">
                <a:solidFill>
                  <a:srgbClr val="000000"/>
                </a:solidFill>
                <a:latin typeface="Arial"/>
                <a:ea typeface="Arial"/>
                <a:cs typeface="Arial"/>
                <a:sym typeface="Arial"/>
              </a:rPr>
              <a:t>Présentation de la notion des co-bénéfices à différentes échelles</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10-15 minutes de parole par intervenant·e</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br>
              <a:rPr b="0" i="0" lang="en-US" sz="1100" u="none" cap="none" strike="noStrike">
                <a:solidFill>
                  <a:srgbClr val="000000"/>
                </a:solidFill>
                <a:latin typeface="Arial"/>
                <a:ea typeface="Arial"/>
                <a:cs typeface="Arial"/>
                <a:sym typeface="Arial"/>
              </a:rPr>
            </a:br>
            <a:r>
              <a:rPr b="1" i="1" lang="en-US" sz="1100" u="none" cap="none" strike="noStrike">
                <a:solidFill>
                  <a:srgbClr val="000000"/>
                </a:solidFill>
                <a:latin typeface="Arial"/>
                <a:ea typeface="Arial"/>
                <a:cs typeface="Arial"/>
                <a:sym typeface="Arial"/>
              </a:rPr>
              <a:t>1 - Anne Roué-Le Gall (ARG) :</a:t>
            </a:r>
            <a:r>
              <a:rPr b="0" i="1" lang="en-US" sz="1100" u="none" cap="none" strike="noStrike">
                <a:solidFill>
                  <a:srgbClr val="000000"/>
                </a:solidFill>
                <a:latin typeface="Arial"/>
                <a:ea typeface="Arial"/>
                <a:cs typeface="Arial"/>
                <a:sym typeface="Arial"/>
              </a:rPr>
              <a:t> </a:t>
            </a:r>
            <a:r>
              <a:rPr b="1" i="1" lang="en-US" sz="1100" u="none" cap="none" strike="noStrike">
                <a:solidFill>
                  <a:srgbClr val="000000"/>
                </a:solidFill>
                <a:latin typeface="Arial"/>
                <a:ea typeface="Arial"/>
                <a:cs typeface="Arial"/>
                <a:sym typeface="Arial"/>
              </a:rPr>
              <a:t>présentation du cadre conceptuel</a:t>
            </a:r>
            <a:br>
              <a:rPr b="1" i="1"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a:t>
            </a:r>
            <a:r>
              <a:rPr b="0" i="1" lang="en-US" sz="1100" u="none" cap="none" strike="noStrike">
                <a:solidFill>
                  <a:srgbClr val="000000"/>
                </a:solidFill>
                <a:latin typeface="Arial"/>
                <a:ea typeface="Arial"/>
                <a:cs typeface="Arial"/>
                <a:sym typeface="Arial"/>
              </a:rPr>
              <a:t>D'un cadre théorique déclinable à différentes échelles</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 Approche par les déterminants de la santé</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 Promouvoir des territoires de vie</a:t>
            </a:r>
            <a:endParaRPr b="0" i="0" sz="1100" u="none" cap="none" strike="noStrike">
              <a:solidFill>
                <a:srgbClr val="000000"/>
              </a:solidFill>
              <a:latin typeface="Arial"/>
              <a:ea typeface="Arial"/>
              <a:cs typeface="Arial"/>
              <a:sym typeface="Arial"/>
            </a:endParaRPr>
          </a:p>
          <a:p>
            <a:pPr indent="0" lvl="0" marL="158750" marR="0" rtl="0" algn="l">
              <a:lnSpc>
                <a:spcPct val="100000"/>
              </a:lnSpc>
              <a:spcBef>
                <a:spcPts val="0"/>
              </a:spcBef>
              <a:spcAft>
                <a:spcPts val="0"/>
              </a:spcAft>
              <a:buClr>
                <a:srgbClr val="000000"/>
              </a:buClr>
              <a:buSzPts val="1100"/>
              <a:buFont typeface="Arial"/>
              <a:buNone/>
            </a:pPr>
            <a:r>
              <a:t/>
            </a:r>
            <a:endParaRPr b="0" i="0" sz="1050" u="none" cap="none" strike="noStrike">
              <a:solidFill>
                <a:srgbClr val="000000"/>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3" name="Shape 3353"/>
        <p:cNvGrpSpPr/>
        <p:nvPr/>
      </p:nvGrpSpPr>
      <p:grpSpPr>
        <a:xfrm>
          <a:off x="0" y="0"/>
          <a:ext cx="0" cy="0"/>
          <a:chOff x="0" y="0"/>
          <a:chExt cx="0" cy="0"/>
        </a:xfrm>
      </p:grpSpPr>
      <p:sp>
        <p:nvSpPr>
          <p:cNvPr id="3354" name="Google Shape;3354;p30: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55" name="Google Shape;3355;p30: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300"/>
              </a:spcBef>
              <a:spcAft>
                <a:spcPts val="0"/>
              </a:spcAft>
              <a:buSzPts val="1100"/>
              <a:buChar char="●"/>
            </a:pPr>
            <a:r>
              <a:rPr b="1" lang="en-US" sz="1000">
                <a:latin typeface="Arial"/>
                <a:ea typeface="Arial"/>
                <a:cs typeface="Arial"/>
                <a:sym typeface="Arial"/>
              </a:rPr>
              <a:t>Les membres du Collectif:  </a:t>
            </a:r>
            <a:r>
              <a:rPr lang="en-US" sz="1000">
                <a:latin typeface="Arial"/>
                <a:ea typeface="Arial"/>
                <a:cs typeface="Arial"/>
                <a:sym typeface="Arial"/>
              </a:rPr>
              <a:t>Groupe de volontaires</a:t>
            </a:r>
            <a:endParaRPr/>
          </a:p>
          <a:p>
            <a:pPr indent="-298450" lvl="0" marL="457200" rtl="0" algn="l">
              <a:lnSpc>
                <a:spcPct val="100000"/>
              </a:lnSpc>
              <a:spcBef>
                <a:spcPts val="300"/>
              </a:spcBef>
              <a:spcAft>
                <a:spcPts val="0"/>
              </a:spcAft>
              <a:buSzPts val="1100"/>
              <a:buFont typeface="Courier New"/>
              <a:buChar char="o"/>
            </a:pPr>
            <a:r>
              <a:rPr lang="en-US" sz="1000">
                <a:latin typeface="Arial"/>
                <a:ea typeface="Arial"/>
                <a:cs typeface="Arial"/>
                <a:sym typeface="Arial"/>
              </a:rPr>
              <a:t> Les personnels de l'EHESP des divers services</a:t>
            </a:r>
            <a:endParaRPr sz="1000">
              <a:latin typeface="Arial"/>
              <a:ea typeface="Arial"/>
              <a:cs typeface="Arial"/>
              <a:sym typeface="Arial"/>
            </a:endParaRPr>
          </a:p>
          <a:p>
            <a:pPr indent="-298450" lvl="1" marL="914400" rtl="0" algn="l">
              <a:lnSpc>
                <a:spcPct val="100000"/>
              </a:lnSpc>
              <a:spcBef>
                <a:spcPts val="300"/>
              </a:spcBef>
              <a:spcAft>
                <a:spcPts val="0"/>
              </a:spcAft>
              <a:buSzPts val="1100"/>
              <a:buFont typeface="Noto Sans Symbols"/>
              <a:buChar char="§"/>
            </a:pPr>
            <a:r>
              <a:rPr lang="en-US" sz="1000">
                <a:latin typeface="Arial"/>
                <a:ea typeface="Arial"/>
                <a:cs typeface="Arial"/>
                <a:sym typeface="Arial"/>
              </a:rPr>
              <a:t>Bibliothèque, Service Patrimoine, Service Communication, A compléter</a:t>
            </a:r>
            <a:endParaRPr/>
          </a:p>
          <a:p>
            <a:pPr indent="-298450" lvl="0" marL="457200" rtl="0" algn="l">
              <a:lnSpc>
                <a:spcPct val="100000"/>
              </a:lnSpc>
              <a:spcBef>
                <a:spcPts val="300"/>
              </a:spcBef>
              <a:spcAft>
                <a:spcPts val="0"/>
              </a:spcAft>
              <a:buSzPts val="1100"/>
              <a:buFont typeface="Courier New"/>
              <a:buChar char="o"/>
            </a:pPr>
            <a:r>
              <a:rPr lang="en-US" sz="1000">
                <a:latin typeface="Arial"/>
                <a:ea typeface="Arial"/>
                <a:cs typeface="Arial"/>
                <a:sym typeface="Arial"/>
              </a:rPr>
              <a:t>Les personnels d'enseignement et de recherche</a:t>
            </a:r>
            <a:endParaRPr/>
          </a:p>
          <a:p>
            <a:pPr indent="-298450" lvl="0" marL="457200" rtl="0" algn="l">
              <a:lnSpc>
                <a:spcPct val="100000"/>
              </a:lnSpc>
              <a:spcBef>
                <a:spcPts val="300"/>
              </a:spcBef>
              <a:spcAft>
                <a:spcPts val="0"/>
              </a:spcAft>
              <a:buSzPts val="1100"/>
              <a:buFont typeface="Courier New"/>
              <a:buChar char="o"/>
            </a:pPr>
            <a:r>
              <a:rPr lang="en-US" sz="1000">
                <a:latin typeface="Arial"/>
                <a:ea typeface="Arial"/>
                <a:cs typeface="Arial"/>
                <a:sym typeface="Arial"/>
              </a:rPr>
              <a:t>Les apprenants (?)</a:t>
            </a:r>
            <a:endParaRPr sz="1000">
              <a:latin typeface="Arial"/>
              <a:ea typeface="Arial"/>
              <a:cs typeface="Arial"/>
              <a:sym typeface="Arial"/>
            </a:endParaRPr>
          </a:p>
          <a:p>
            <a:pPr indent="-171450" lvl="0" marL="171450" rtl="0" algn="l">
              <a:lnSpc>
                <a:spcPct val="100000"/>
              </a:lnSpc>
              <a:spcBef>
                <a:spcPts val="300"/>
              </a:spcBef>
              <a:spcAft>
                <a:spcPts val="0"/>
              </a:spcAft>
              <a:buSzPts val="1100"/>
              <a:buFont typeface="Arial"/>
              <a:buChar char="•"/>
            </a:pPr>
            <a:r>
              <a:rPr lang="en-US" sz="1000">
                <a:latin typeface="Arial"/>
                <a:ea typeface="Arial"/>
                <a:cs typeface="Arial"/>
                <a:sym typeface="Arial"/>
              </a:rPr>
              <a:t>Participation selon motivations, disponibilités &amp; talents !</a:t>
            </a:r>
            <a:endParaRPr/>
          </a:p>
          <a:p>
            <a:pPr indent="0" lvl="0" marL="0" rtl="0" algn="l">
              <a:lnSpc>
                <a:spcPct val="100000"/>
              </a:lnSpc>
              <a:spcBef>
                <a:spcPts val="300"/>
              </a:spcBef>
              <a:spcAft>
                <a:spcPts val="0"/>
              </a:spcAft>
              <a:buSzPts val="1100"/>
              <a:buFont typeface="Arial"/>
              <a:buNone/>
            </a:pPr>
            <a:r>
              <a:rPr b="1" lang="en-US" sz="1000"/>
              <a:t>Les activités 2024 &amp; 2025</a:t>
            </a:r>
            <a:r>
              <a:rPr lang="en-US" sz="1000">
                <a:latin typeface="Arial"/>
                <a:ea typeface="Arial"/>
                <a:cs typeface="Arial"/>
                <a:sym typeface="Arial"/>
              </a:rPr>
              <a:t> </a:t>
            </a:r>
            <a:endParaRPr/>
          </a:p>
          <a:p>
            <a:pPr indent="-342900" lvl="1" marL="342900" rtl="0" algn="l">
              <a:lnSpc>
                <a:spcPct val="100000"/>
              </a:lnSpc>
              <a:spcBef>
                <a:spcPts val="300"/>
              </a:spcBef>
              <a:spcAft>
                <a:spcPts val="0"/>
              </a:spcAft>
              <a:buSzPts val="1100"/>
              <a:buFont typeface="Noto Sans Symbols"/>
              <a:buChar char="✔"/>
            </a:pPr>
            <a:r>
              <a:rPr b="1" lang="en-US" sz="1000"/>
              <a:t>Investissements dans des projets à l’échelle des campus de l’EHESP et de Villejean </a:t>
            </a:r>
            <a:endParaRPr sz="1000"/>
          </a:p>
          <a:p>
            <a:pPr indent="-298450" lvl="2" marL="1079500" rtl="0" algn="l">
              <a:lnSpc>
                <a:spcPct val="100000"/>
              </a:lnSpc>
              <a:spcBef>
                <a:spcPts val="300"/>
              </a:spcBef>
              <a:spcAft>
                <a:spcPts val="0"/>
              </a:spcAft>
              <a:buSzPts val="1100"/>
              <a:buChar char="■"/>
            </a:pPr>
            <a:r>
              <a:rPr lang="en-US" sz="1000"/>
              <a:t>EHESP : Projet du Forum et de son aménagement paysager</a:t>
            </a:r>
            <a:endParaRPr sz="1000"/>
          </a:p>
          <a:p>
            <a:pPr indent="-298450" lvl="2" marL="1079500" rtl="0" algn="l">
              <a:lnSpc>
                <a:spcPct val="100000"/>
              </a:lnSpc>
              <a:spcBef>
                <a:spcPts val="300"/>
              </a:spcBef>
              <a:spcAft>
                <a:spcPts val="0"/>
              </a:spcAft>
              <a:buSzPts val="1100"/>
              <a:buChar char="■"/>
            </a:pPr>
            <a:r>
              <a:rPr lang="en-US" sz="1000"/>
              <a:t>EHESP : Projet de Schéma pluriannuel de Stratégie Immobilière (SPSI)</a:t>
            </a:r>
            <a:endParaRPr sz="1000"/>
          </a:p>
          <a:p>
            <a:pPr indent="-298450" lvl="2" marL="1079500" rtl="0" algn="l">
              <a:lnSpc>
                <a:spcPct val="100000"/>
              </a:lnSpc>
              <a:spcBef>
                <a:spcPts val="300"/>
              </a:spcBef>
              <a:spcAft>
                <a:spcPts val="0"/>
              </a:spcAft>
              <a:buSzPts val="1100"/>
              <a:buChar char="■"/>
            </a:pPr>
            <a:r>
              <a:rPr lang="en-US" sz="1000"/>
              <a:t>VILLEJEAN : Projet Grand Campus de Villejean</a:t>
            </a:r>
            <a:endParaRPr sz="1000"/>
          </a:p>
          <a:p>
            <a:pPr indent="-342900" lvl="1" marL="342900" rtl="0" algn="l">
              <a:lnSpc>
                <a:spcPct val="100000"/>
              </a:lnSpc>
              <a:spcBef>
                <a:spcPts val="300"/>
              </a:spcBef>
              <a:spcAft>
                <a:spcPts val="0"/>
              </a:spcAft>
              <a:buSzPts val="1100"/>
              <a:buFont typeface="Noto Sans Symbols"/>
              <a:buChar char="✔"/>
            </a:pPr>
            <a:r>
              <a:rPr b="1" lang="en-US" sz="1000"/>
              <a:t>Actions/activités mises en place</a:t>
            </a:r>
            <a:endParaRPr/>
          </a:p>
          <a:p>
            <a:pPr indent="-298450" lvl="1" marL="914400" rtl="0" algn="l">
              <a:lnSpc>
                <a:spcPct val="100000"/>
              </a:lnSpc>
              <a:spcBef>
                <a:spcPts val="300"/>
              </a:spcBef>
              <a:spcAft>
                <a:spcPts val="0"/>
              </a:spcAft>
              <a:buSzPts val="1100"/>
              <a:buChar char="○"/>
            </a:pPr>
            <a:r>
              <a:rPr b="1" lang="en-US" sz="900">
                <a:solidFill>
                  <a:srgbClr val="23D637"/>
                </a:solidFill>
              </a:rPr>
              <a:t>Fête du Printemps 2025 – Mars/Avril 2025</a:t>
            </a:r>
            <a:endParaRPr b="1" sz="900">
              <a:solidFill>
                <a:srgbClr val="23D637"/>
              </a:solidFill>
            </a:endParaRPr>
          </a:p>
          <a:p>
            <a:pPr indent="-298450" lvl="1" marL="914400" rtl="0" algn="l">
              <a:lnSpc>
                <a:spcPct val="100000"/>
              </a:lnSpc>
              <a:spcBef>
                <a:spcPts val="300"/>
              </a:spcBef>
              <a:spcAft>
                <a:spcPts val="0"/>
              </a:spcAft>
              <a:buSzPts val="1100"/>
              <a:buChar char="○"/>
            </a:pPr>
            <a:r>
              <a:rPr lang="en-US" sz="900"/>
              <a:t>Table thématique sur </a:t>
            </a:r>
            <a:r>
              <a:rPr i="1" lang="en-US" sz="900"/>
              <a:t>Espaces verts et Santé</a:t>
            </a:r>
            <a:r>
              <a:rPr lang="en-US" sz="900"/>
              <a:t> à la bibliothèque</a:t>
            </a:r>
            <a:endParaRPr sz="900"/>
          </a:p>
          <a:p>
            <a:pPr indent="-298450" lvl="1" marL="914400" rtl="0" algn="l">
              <a:lnSpc>
                <a:spcPct val="100000"/>
              </a:lnSpc>
              <a:spcBef>
                <a:spcPts val="300"/>
              </a:spcBef>
              <a:spcAft>
                <a:spcPts val="0"/>
              </a:spcAft>
              <a:buSzPts val="1100"/>
              <a:buChar char="○"/>
            </a:pPr>
            <a:r>
              <a:rPr lang="en-US" sz="900"/>
              <a:t>Exposition photographique : </a:t>
            </a:r>
            <a:r>
              <a:rPr i="1" lang="en-US" sz="900"/>
              <a:t>Evolution du campus et espaces verts de l’EHESP</a:t>
            </a:r>
            <a:endParaRPr/>
          </a:p>
          <a:p>
            <a:pPr indent="-298450" lvl="1" marL="914400" rtl="0" algn="l">
              <a:lnSpc>
                <a:spcPct val="100000"/>
              </a:lnSpc>
              <a:spcBef>
                <a:spcPts val="300"/>
              </a:spcBef>
              <a:spcAft>
                <a:spcPts val="0"/>
              </a:spcAft>
              <a:buSzPts val="1100"/>
              <a:buChar char="○"/>
            </a:pPr>
            <a:r>
              <a:rPr lang="en-US" sz="900"/>
              <a:t>Consultation : </a:t>
            </a:r>
            <a:r>
              <a:rPr i="1" lang="en-US" sz="900"/>
              <a:t>Rêvez votre prairie !</a:t>
            </a:r>
            <a:endParaRPr/>
          </a:p>
          <a:p>
            <a:pPr indent="-298450" lvl="1" marL="914400" rtl="0" algn="l">
              <a:lnSpc>
                <a:spcPct val="100000"/>
              </a:lnSpc>
              <a:spcBef>
                <a:spcPts val="300"/>
              </a:spcBef>
              <a:spcAft>
                <a:spcPts val="0"/>
              </a:spcAft>
              <a:buSzPts val="1100"/>
              <a:buChar char="○"/>
            </a:pPr>
            <a:r>
              <a:rPr lang="en-US" sz="900"/>
              <a:t>Conférence : </a:t>
            </a:r>
            <a:r>
              <a:rPr i="1" lang="en-US" sz="900"/>
              <a:t>Espaces verts urbains favorables à la santé : connaître pour agir</a:t>
            </a:r>
            <a:r>
              <a:rPr lang="en-US" sz="900"/>
              <a:t> (ARL)</a:t>
            </a:r>
            <a:endParaRPr/>
          </a:p>
          <a:p>
            <a:pPr indent="-298450" lvl="1" marL="914400" rtl="0" algn="l">
              <a:lnSpc>
                <a:spcPct val="100000"/>
              </a:lnSpc>
              <a:spcBef>
                <a:spcPts val="300"/>
              </a:spcBef>
              <a:spcAft>
                <a:spcPts val="0"/>
              </a:spcAft>
              <a:buSzPts val="1100"/>
              <a:buChar char="○"/>
            </a:pPr>
            <a:r>
              <a:rPr b="1" lang="en-US" sz="900">
                <a:solidFill>
                  <a:srgbClr val="23D637"/>
                </a:solidFill>
              </a:rPr>
              <a:t>Journée sport santé – 10 Juillet 2025: </a:t>
            </a:r>
            <a:r>
              <a:rPr lang="en-US" sz="900"/>
              <a:t>Jeu de piste</a:t>
            </a:r>
            <a:endParaRPr/>
          </a:p>
          <a:p>
            <a:pPr indent="-298450" lvl="1" marL="914400" rtl="0" algn="l">
              <a:lnSpc>
                <a:spcPct val="100000"/>
              </a:lnSpc>
              <a:spcBef>
                <a:spcPts val="300"/>
              </a:spcBef>
              <a:spcAft>
                <a:spcPts val="0"/>
              </a:spcAft>
              <a:buSzPts val="1100"/>
              <a:buChar char="○"/>
            </a:pPr>
            <a:r>
              <a:rPr b="1" lang="en-US" sz="900">
                <a:solidFill>
                  <a:srgbClr val="23D637"/>
                </a:solidFill>
              </a:rPr>
              <a:t>Consultation </a:t>
            </a:r>
            <a:r>
              <a:rPr b="1" i="1" lang="en-US" sz="900">
                <a:solidFill>
                  <a:srgbClr val="23D637"/>
                </a:solidFill>
              </a:rPr>
              <a:t>Le campus EHESP en 2030 : venez partager vos idées !</a:t>
            </a:r>
            <a:r>
              <a:rPr b="1" lang="en-US" sz="900">
                <a:solidFill>
                  <a:srgbClr val="23D637"/>
                </a:solidFill>
              </a:rPr>
              <a:t> – Novembre/Décembre 2025</a:t>
            </a:r>
            <a:endParaRPr b="1" sz="900">
              <a:solidFill>
                <a:srgbClr val="23D637"/>
              </a:solidFill>
            </a:endParaRPr>
          </a:p>
          <a:p>
            <a:pPr indent="-298450" lvl="1" marL="914400" rtl="0" algn="l">
              <a:lnSpc>
                <a:spcPct val="100000"/>
              </a:lnSpc>
              <a:spcBef>
                <a:spcPts val="300"/>
              </a:spcBef>
              <a:spcAft>
                <a:spcPts val="0"/>
              </a:spcAft>
              <a:buSzPts val="1100"/>
              <a:buChar char="○"/>
            </a:pPr>
            <a:r>
              <a:rPr b="1" lang="en-US" sz="900">
                <a:solidFill>
                  <a:srgbClr val="23D637"/>
                </a:solidFill>
              </a:rPr>
              <a:t>Plantation d’arbres en décembre avec Jérôme</a:t>
            </a:r>
            <a:endParaRPr sz="900"/>
          </a:p>
        </p:txBody>
      </p:sp>
      <p:sp>
        <p:nvSpPr>
          <p:cNvPr id="3356" name="Google Shape;3356;p30: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9" name="Shape 3369"/>
        <p:cNvGrpSpPr/>
        <p:nvPr/>
      </p:nvGrpSpPr>
      <p:grpSpPr>
        <a:xfrm>
          <a:off x="0" y="0"/>
          <a:ext cx="0" cy="0"/>
          <a:chOff x="0" y="0"/>
          <a:chExt cx="0" cy="0"/>
        </a:xfrm>
      </p:grpSpPr>
      <p:sp>
        <p:nvSpPr>
          <p:cNvPr id="3370" name="Google Shape;3370;p31:notes"/>
          <p:cNvSpPr txBox="1"/>
          <p:nvPr>
            <p:ph idx="1" type="body"/>
          </p:nvPr>
        </p:nvSpPr>
        <p:spPr>
          <a:xfrm>
            <a:off x="1450176" y="2211446"/>
            <a:ext cx="11601396" cy="2095053"/>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900"/>
              <a:t>Encore une fois pour illustrer mes propos, on propose également à l’EHESP un diplôme d’établissement, le DE SPAT (Santé Publique et Aménagement des Territoires). </a:t>
            </a:r>
            <a:endParaRPr/>
          </a:p>
          <a:p>
            <a:pPr indent="0" lvl="0" marL="0" rtl="0" algn="l">
              <a:lnSpc>
                <a:spcPct val="100000"/>
              </a:lnSpc>
              <a:spcBef>
                <a:spcPts val="0"/>
              </a:spcBef>
              <a:spcAft>
                <a:spcPts val="0"/>
              </a:spcAft>
              <a:buSzPts val="1400"/>
              <a:buNone/>
            </a:pPr>
            <a:r>
              <a:rPr lang="en-US" sz="900"/>
              <a:t>C’est une formation qui est conçue conjointement entre l’EHESP et l’IAUR, dans l’objectif de répondre au besoin de montée en compétences des professionnels de l’urbanisme et de la santé publique en matière d’UFS. En effet, la particularité de cette formation c’est qu’elle rassemble à la fois des professionnels de l’urbanisme et de la santé publique (on a différents publics : ARS, médecin de santé publique, urbanistes, architectes, cabinets de conseils, collectivités, chargées d’études, etc.).  La formation dure 4 semaines (réparties sur 4 mois), et à titre d’exemple, on accueille cette année 20 stagiaires au sein du DE. </a:t>
            </a:r>
            <a:endParaRPr/>
          </a:p>
          <a:p>
            <a:pPr indent="0" lvl="0" marL="0" rtl="0" algn="l">
              <a:lnSpc>
                <a:spcPct val="100000"/>
              </a:lnSpc>
              <a:spcBef>
                <a:spcPts val="0"/>
              </a:spcBef>
              <a:spcAft>
                <a:spcPts val="0"/>
              </a:spcAft>
              <a:buSzPts val="1400"/>
              <a:buNone/>
            </a:pPr>
            <a:r>
              <a:rPr lang="en-US" sz="900"/>
              <a:t>L’enjeu, c’est à la fois pour les professionnels de l’urbanisme, de prendre en compte la santé comme aspect incontournable et transversal pour des projets urbains, pour les professionnels de la santé publique, de se saisir du levier de l’urbanisme comme facteur clé d’amélioration de la santé et de la qualité de vie.</a:t>
            </a:r>
            <a:endParaRPr/>
          </a:p>
          <a:p>
            <a:pPr indent="0" lvl="0" marL="0" rtl="0" algn="l">
              <a:lnSpc>
                <a:spcPct val="100000"/>
              </a:lnSpc>
              <a:spcBef>
                <a:spcPts val="0"/>
              </a:spcBef>
              <a:spcAft>
                <a:spcPts val="0"/>
              </a:spcAft>
              <a:buSzPts val="1400"/>
              <a:buNone/>
            </a:pPr>
            <a:r>
              <a:rPr lang="en-US" sz="900"/>
              <a:t>Dans le cadre de cette formation sur l’UFS, on vient justement présenter le guide ISadOrA, sa structuration, son fonctionnement, et finalement comment il peut être mobilisé par l’ensemble des acteurs présents à la formation.  </a:t>
            </a:r>
            <a:endParaRPr/>
          </a:p>
          <a:p>
            <a:pPr indent="0" lvl="0" marL="0" rtl="0" algn="l">
              <a:lnSpc>
                <a:spcPct val="100000"/>
              </a:lnSpc>
              <a:spcBef>
                <a:spcPts val="0"/>
              </a:spcBef>
              <a:spcAft>
                <a:spcPts val="0"/>
              </a:spcAft>
              <a:buSzPts val="1400"/>
              <a:buNone/>
            </a:pPr>
            <a:r>
              <a:rPr lang="en-US" sz="900"/>
              <a:t>Pour nous, encore aujourd’hui, il y a un véritable enjeu autour de sa diffusion et de son appropriation par un plus large panel d’acteurs, que ce soit des collectivités, des aménageurs, des professionnels de l’urbanisme ou de la santé publique. L’objectif finalement c’est de pouvoir replacer la santé comme un critère majeur de décision dans l’aménagement et l’urbanisme, de donner les clefs de compréhension du concept d’UFS et à travers la diffusion du guide ISadOrA, on vient proposer une démarche d’accompagnement qui doit faire partie d’une volonté plus large d’intégration de la santé. La démarche ISadOrA, le guide ISadOrA, c’est un outil facilitateur de l’UFS qui doit être coordonné avec d’autres stratégies d’actions pour un meilleur déploiement et une mise en œuvre pérenne de l’UFS sur nos territoires. </a:t>
            </a:r>
            <a:endParaRPr/>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t/>
            </a:r>
            <a:endParaRPr/>
          </a:p>
        </p:txBody>
      </p:sp>
      <p:sp>
        <p:nvSpPr>
          <p:cNvPr id="3371" name="Google Shape;3371;p31:notes"/>
          <p:cNvSpPr/>
          <p:nvPr>
            <p:ph idx="2" type="sldImg"/>
          </p:nvPr>
        </p:nvSpPr>
        <p:spPr>
          <a:xfrm>
            <a:off x="5699125" y="349250"/>
            <a:ext cx="3103563" cy="17462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4" name="Shape 3384"/>
        <p:cNvGrpSpPr/>
        <p:nvPr/>
      </p:nvGrpSpPr>
      <p:grpSpPr>
        <a:xfrm>
          <a:off x="0" y="0"/>
          <a:ext cx="0" cy="0"/>
          <a:chOff x="0" y="0"/>
          <a:chExt cx="0" cy="0"/>
        </a:xfrm>
      </p:grpSpPr>
      <p:sp>
        <p:nvSpPr>
          <p:cNvPr id="3385" name="Google Shape;3385;p32: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86" name="Google Shape;3386;p32: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387" name="Google Shape;3387;p32: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5" name="Shape 3395"/>
        <p:cNvGrpSpPr/>
        <p:nvPr/>
      </p:nvGrpSpPr>
      <p:grpSpPr>
        <a:xfrm>
          <a:off x="0" y="0"/>
          <a:ext cx="0" cy="0"/>
          <a:chOff x="0" y="0"/>
          <a:chExt cx="0" cy="0"/>
        </a:xfrm>
      </p:grpSpPr>
      <p:sp>
        <p:nvSpPr>
          <p:cNvPr id="3396" name="Google Shape;3396;p1: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97" name="Google Shape;3397;p1: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Quelques mots de contexte: </a:t>
            </a:r>
            <a:endParaRPr/>
          </a:p>
          <a:p>
            <a:pPr indent="-298450" lvl="0" marL="457200" rtl="0" algn="l">
              <a:lnSpc>
                <a:spcPct val="100000"/>
              </a:lnSpc>
              <a:spcBef>
                <a:spcPts val="0"/>
              </a:spcBef>
              <a:spcAft>
                <a:spcPts val="0"/>
              </a:spcAft>
              <a:buSzPts val="1100"/>
              <a:buChar char="●"/>
            </a:pPr>
            <a:r>
              <a:rPr lang="en-US" sz="1200">
                <a:solidFill>
                  <a:schemeClr val="dk1"/>
                </a:solidFill>
                <a:latin typeface="Arial"/>
                <a:ea typeface="Arial"/>
                <a:cs typeface="Arial"/>
                <a:sym typeface="Arial"/>
              </a:rPr>
              <a:t>CUSSH est un </a:t>
            </a:r>
            <a:r>
              <a:rPr b="1" lang="en-US" sz="1200">
                <a:solidFill>
                  <a:schemeClr val="dk1"/>
                </a:solidFill>
                <a:latin typeface="Arial"/>
                <a:ea typeface="Arial"/>
                <a:cs typeface="Arial"/>
                <a:sym typeface="Arial"/>
              </a:rPr>
              <a:t>projet de recherche international </a:t>
            </a:r>
            <a:r>
              <a:rPr lang="en-US" sz="1200">
                <a:solidFill>
                  <a:schemeClr val="dk1"/>
                </a:solidFill>
                <a:latin typeface="Arial"/>
                <a:ea typeface="Arial"/>
                <a:cs typeface="Arial"/>
                <a:sym typeface="Arial"/>
              </a:rPr>
              <a:t>dirigé par l'UCL (University college london) et financé par la fondation Wellcome Trust. Il rassemble des chercheurs et des institutions locales de plusieurs pays et se déploie à travers six villes dans le monde : Ningbo (Chine), Pékin (Chine), Kisumu (Kenya), Homa-Bay (Kenya), Londres (Royaume-Uni) et Rennes (France). </a:t>
            </a:r>
            <a:endParaRPr/>
          </a:p>
          <a:p>
            <a:pPr indent="-298450" lvl="0" marL="457200" rtl="0" algn="l">
              <a:lnSpc>
                <a:spcPct val="100000"/>
              </a:lnSpc>
              <a:spcBef>
                <a:spcPts val="0"/>
              </a:spcBef>
              <a:spcAft>
                <a:spcPts val="0"/>
              </a:spcAft>
              <a:buSzPts val="1100"/>
              <a:buChar char="●"/>
            </a:pPr>
            <a:r>
              <a:rPr lang="en-US" sz="1200">
                <a:solidFill>
                  <a:schemeClr val="dk1"/>
                </a:solidFill>
                <a:latin typeface="Arial"/>
                <a:ea typeface="Arial"/>
                <a:cs typeface="Arial"/>
                <a:sym typeface="Arial"/>
              </a:rPr>
              <a:t>Depuis 2018, l'EHESP est impliquée dans le projet CUSSH, en partenariat avec de nombreux instituts de recherche dans le monde (UCL, London School of Hygiene and Tropical Medicine etc.). L'objectif principal est de soutenir les villes dans la mise en place de </a:t>
            </a:r>
            <a:r>
              <a:rPr b="1" lang="en-US" sz="1200">
                <a:solidFill>
                  <a:schemeClr val="dk1"/>
                </a:solidFill>
                <a:latin typeface="Arial"/>
                <a:ea typeface="Arial"/>
                <a:cs typeface="Arial"/>
                <a:sym typeface="Arial"/>
              </a:rPr>
              <a:t>politiques publiques </a:t>
            </a:r>
            <a:r>
              <a:rPr lang="en-US" sz="1200">
                <a:solidFill>
                  <a:schemeClr val="dk1"/>
                </a:solidFill>
                <a:latin typeface="Arial"/>
                <a:ea typeface="Arial"/>
                <a:cs typeface="Arial"/>
                <a:sym typeface="Arial"/>
              </a:rPr>
              <a:t>qui protègent </a:t>
            </a:r>
            <a:r>
              <a:rPr b="1" lang="en-US" sz="1200">
                <a:solidFill>
                  <a:schemeClr val="dk1"/>
                </a:solidFill>
                <a:latin typeface="Arial"/>
                <a:ea typeface="Arial"/>
                <a:cs typeface="Arial"/>
                <a:sym typeface="Arial"/>
              </a:rPr>
              <a:t>l’environnement</a:t>
            </a:r>
            <a:r>
              <a:rPr lang="en-US" sz="1200">
                <a:solidFill>
                  <a:schemeClr val="dk1"/>
                </a:solidFill>
                <a:latin typeface="Arial"/>
                <a:ea typeface="Arial"/>
                <a:cs typeface="Arial"/>
                <a:sym typeface="Arial"/>
              </a:rPr>
              <a:t>, </a:t>
            </a:r>
            <a:r>
              <a:rPr b="1" lang="en-US" sz="1200">
                <a:solidFill>
                  <a:schemeClr val="dk1"/>
                </a:solidFill>
                <a:latin typeface="Arial"/>
                <a:ea typeface="Arial"/>
                <a:cs typeface="Arial"/>
                <a:sym typeface="Arial"/>
              </a:rPr>
              <a:t>améliorent la santé </a:t>
            </a:r>
            <a:r>
              <a:rPr lang="en-US" sz="1200">
                <a:solidFill>
                  <a:schemeClr val="dk1"/>
                </a:solidFill>
                <a:latin typeface="Arial"/>
                <a:ea typeface="Arial"/>
                <a:cs typeface="Arial"/>
                <a:sym typeface="Arial"/>
              </a:rPr>
              <a:t>des populations et luttent contre le </a:t>
            </a:r>
            <a:r>
              <a:rPr b="1" lang="en-US" sz="1200">
                <a:solidFill>
                  <a:schemeClr val="dk1"/>
                </a:solidFill>
                <a:latin typeface="Arial"/>
                <a:ea typeface="Arial"/>
                <a:cs typeface="Arial"/>
                <a:sym typeface="Arial"/>
              </a:rPr>
              <a:t>changement climatique</a:t>
            </a:r>
            <a:r>
              <a:rPr lang="en-US" sz="1200">
                <a:solidFill>
                  <a:schemeClr val="dk1"/>
                </a:solidFill>
                <a:latin typeface="Arial"/>
                <a:ea typeface="Arial"/>
                <a:cs typeface="Arial"/>
                <a:sym typeface="Arial"/>
              </a:rPr>
              <a:t>, à travers l’apport de connaissances scientifiques et un travail partenarial entre le secteur académique et les institutions locales.</a:t>
            </a:r>
            <a:endParaRPr/>
          </a:p>
          <a:p>
            <a:pPr indent="-298450" lvl="0" marL="457200" rtl="0" algn="l">
              <a:lnSpc>
                <a:spcPct val="100000"/>
              </a:lnSpc>
              <a:spcBef>
                <a:spcPts val="0"/>
              </a:spcBef>
              <a:spcAft>
                <a:spcPts val="0"/>
              </a:spcAft>
              <a:buSzPts val="1100"/>
              <a:buChar char="●"/>
            </a:pPr>
            <a:r>
              <a:rPr lang="en-US" sz="1200">
                <a:solidFill>
                  <a:schemeClr val="dk1"/>
                </a:solidFill>
                <a:latin typeface="Arial"/>
                <a:ea typeface="Arial"/>
                <a:cs typeface="Arial"/>
                <a:sym typeface="Arial"/>
              </a:rPr>
              <a:t>L’EHESP est plus particulièrement engagée dans l'étude de cas de Rennes en tant que partenaire scientifique, et collabore étroitement avec la ville de Rennes et Rennes Métropole. </a:t>
            </a:r>
            <a:endParaRPr/>
          </a:p>
          <a:p>
            <a:pPr indent="-228600" lvl="0" marL="4572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Char char="●"/>
            </a:pPr>
            <a:r>
              <a:rPr lang="en-US"/>
              <a:t>Il s’agit donc d’un véritable travail </a:t>
            </a:r>
            <a:r>
              <a:rPr b="1" lang="en-US"/>
              <a:t>de recherche-action </a:t>
            </a:r>
            <a:r>
              <a:rPr lang="en-US"/>
              <a:t>qui est mené par l’EHESP, à l’interface entre science et politiques publiques. </a:t>
            </a:r>
            <a:endParaRPr/>
          </a:p>
          <a:p>
            <a:pPr indent="-228600" lvl="0" marL="4572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Char char="●"/>
            </a:pPr>
            <a:r>
              <a:rPr lang="en-US"/>
              <a:t>Pour atteindre l’objectif d’une meilleure intégration de la santé dans les politiques d’aménagement et d’urbanisme nous avons mis en place une série de choses et agi sur plusieurs fronts: </a:t>
            </a:r>
            <a:endParaRPr/>
          </a:p>
          <a:p>
            <a:pPr indent="-171450" lvl="0" marL="171450" rtl="0" algn="l">
              <a:lnSpc>
                <a:spcPct val="100000"/>
              </a:lnSpc>
              <a:spcBef>
                <a:spcPts val="0"/>
              </a:spcBef>
              <a:spcAft>
                <a:spcPts val="0"/>
              </a:spcAft>
              <a:buSzPts val="1100"/>
              <a:buFont typeface="Arial"/>
              <a:buChar char="-"/>
            </a:pPr>
            <a:r>
              <a:rPr lang="en-US"/>
              <a:t>Nous avons produits de </a:t>
            </a:r>
            <a:r>
              <a:rPr b="1" lang="en-US"/>
              <a:t>données probantes </a:t>
            </a:r>
            <a:r>
              <a:rPr lang="en-US"/>
              <a:t>pour accompagner l’intégration de ces enjeux dans les politiques publiques</a:t>
            </a:r>
            <a:endParaRPr/>
          </a:p>
          <a:p>
            <a:pPr indent="-171450" lvl="0" marL="171450" rtl="0" algn="l">
              <a:lnSpc>
                <a:spcPct val="100000"/>
              </a:lnSpc>
              <a:spcBef>
                <a:spcPts val="0"/>
              </a:spcBef>
              <a:spcAft>
                <a:spcPts val="0"/>
              </a:spcAft>
              <a:buSzPts val="1100"/>
              <a:buFont typeface="Arial"/>
              <a:buChar char="-"/>
            </a:pPr>
            <a:r>
              <a:rPr lang="en-US"/>
              <a:t>Nous participons à la mise en place une </a:t>
            </a:r>
            <a:r>
              <a:rPr b="1" lang="en-US"/>
              <a:t>gouvernance santé transversale </a:t>
            </a:r>
            <a:r>
              <a:rPr lang="en-US"/>
              <a:t>pour faciliter le transfert de connaissances* entre scientifiques (UCL, EHESP etc.) et autorités locales (Ville de Rennes et Rennes Métropole). </a:t>
            </a:r>
            <a:endParaRPr/>
          </a:p>
          <a:p>
            <a:pPr indent="-171450" lvl="0" marL="171450" marR="0" rtl="0" algn="l">
              <a:lnSpc>
                <a:spcPct val="100000"/>
              </a:lnSpc>
              <a:spcBef>
                <a:spcPts val="0"/>
              </a:spcBef>
              <a:spcAft>
                <a:spcPts val="0"/>
              </a:spcAft>
              <a:buClr>
                <a:srgbClr val="000000"/>
              </a:buClr>
              <a:buSzPts val="1100"/>
              <a:buFont typeface="Arial"/>
              <a:buChar char="-"/>
            </a:pPr>
            <a:r>
              <a:rPr lang="en-US"/>
              <a:t>Nous accompagnons la </a:t>
            </a:r>
            <a:r>
              <a:rPr b="1" lang="en-US"/>
              <a:t>montée en compétences </a:t>
            </a:r>
            <a:r>
              <a:rPr lang="en-US"/>
              <a:t>des différentes parties prenantes locales à travers la co-construction de la recherche, la production et le partage de données probantes et la divulgation des productions scientifiques (Cf le film produit par CUSSH sur le déploiement du projet à Rennes : </a:t>
            </a:r>
            <a:r>
              <a:rPr b="0" i="0" lang="en-US" sz="1200" u="sng" cap="none" strike="noStrike">
                <a:solidFill>
                  <a:srgbClr val="0000FF"/>
                </a:solidFill>
                <a:latin typeface="Calibri"/>
                <a:ea typeface="Calibri"/>
                <a:cs typeface="Calibri"/>
                <a:sym typeface="Calibri"/>
                <a:hlinkClick r:id="rId2">
                  <a:extLst>
                    <a:ext uri="{A12FA001-AC4F-418D-AE19-62706E023703}">
                      <ahyp:hlinkClr val="tx"/>
                    </a:ext>
                  </a:extLst>
                </a:hlinkClick>
              </a:rPr>
              <a:t>https://www.youtube.com/watch?v=EOW1JN2TtKQ</a:t>
            </a:r>
            <a:r>
              <a:rPr lang="en-US"/>
              <a:t>) </a:t>
            </a:r>
            <a:endParaRPr/>
          </a:p>
          <a:p>
            <a:pPr indent="-101600" lvl="0" marL="171450" rtl="0" algn="l">
              <a:lnSpc>
                <a:spcPct val="100000"/>
              </a:lnSpc>
              <a:spcBef>
                <a:spcPts val="0"/>
              </a:spcBef>
              <a:spcAft>
                <a:spcPts val="0"/>
              </a:spcAft>
              <a:buSzPts val="1100"/>
              <a:buFont typeface="Arial"/>
              <a:buNone/>
            </a:pPr>
            <a:r>
              <a:t/>
            </a:r>
            <a:endParaRPr/>
          </a:p>
          <a:p>
            <a:pPr indent="0" lvl="0" marL="0" rtl="0" algn="l">
              <a:lnSpc>
                <a:spcPct val="100000"/>
              </a:lnSpc>
              <a:spcBef>
                <a:spcPts val="0"/>
              </a:spcBef>
              <a:spcAft>
                <a:spcPts val="0"/>
              </a:spcAft>
              <a:buSzPts val="1100"/>
              <a:buFont typeface="Arial"/>
              <a:buNone/>
            </a:pPr>
            <a:r>
              <a:rPr lang="en-US"/>
              <a:t>*Notre approche se base sur le concept de </a:t>
            </a:r>
            <a:r>
              <a:rPr b="1" lang="en-US"/>
              <a:t>boundary spanning</a:t>
            </a:r>
            <a:r>
              <a:rPr lang="en-US"/>
              <a:t>, de BEDNAREK et al., “Boundary spanning at the science–policy interface: the practitioners’ perspectives”. Sustainability Science, 2018.</a:t>
            </a:r>
            <a:endParaRPr/>
          </a:p>
          <a:p>
            <a:pPr indent="0" lvl="0" marL="0" rtl="0" algn="l">
              <a:lnSpc>
                <a:spcPct val="100000"/>
              </a:lnSpc>
              <a:spcBef>
                <a:spcPts val="0"/>
              </a:spcBef>
              <a:spcAft>
                <a:spcPts val="0"/>
              </a:spcAft>
              <a:buSzPts val="1100"/>
              <a:buFont typeface="Arial"/>
              <a:buNone/>
            </a:pPr>
            <a:r>
              <a:rPr lang="en-US"/>
              <a:t>Le boundary spanning et beaucoup plus que de la coordination, cette approche permet en effet de tisser et entretenir des liens entre le monde académique et les professionnels, et de mobiliser différentes disciplines et compétences (santé publique, aménagement, environnement). Ainsi, cette approche transversale de la recherche menée en collaboration avec toutes les parties prenantes permet de : </a:t>
            </a:r>
            <a:endParaRPr/>
          </a:p>
          <a:p>
            <a:pPr indent="-171450" lvl="0" marL="171450" rtl="0" algn="l">
              <a:lnSpc>
                <a:spcPct val="100000"/>
              </a:lnSpc>
              <a:spcBef>
                <a:spcPts val="0"/>
              </a:spcBef>
              <a:spcAft>
                <a:spcPts val="0"/>
              </a:spcAft>
              <a:buSzPts val="1100"/>
              <a:buFont typeface="Arial"/>
              <a:buChar char="•"/>
            </a:pPr>
            <a:r>
              <a:rPr lang="en-US"/>
              <a:t>Favoriser la prise de décisions basée sur des données probantes (issues de travaux de recherche)</a:t>
            </a:r>
            <a:endParaRPr/>
          </a:p>
          <a:p>
            <a:pPr indent="-171450" lvl="0" marL="171450" rtl="0" algn="l">
              <a:lnSpc>
                <a:spcPct val="100000"/>
              </a:lnSpc>
              <a:spcBef>
                <a:spcPts val="0"/>
              </a:spcBef>
              <a:spcAft>
                <a:spcPts val="0"/>
              </a:spcAft>
              <a:buSzPts val="1100"/>
              <a:buFont typeface="Arial"/>
              <a:buChar char="•"/>
            </a:pPr>
            <a:r>
              <a:rPr lang="en-US"/>
              <a:t>D’aligner la recherche aux défis sociétaux et aux vrais besoins des décideurs locaux</a:t>
            </a:r>
            <a:endParaRPr/>
          </a:p>
          <a:p>
            <a:pPr indent="-171450" lvl="0" marL="171450" rtl="0" algn="l">
              <a:lnSpc>
                <a:spcPct val="100000"/>
              </a:lnSpc>
              <a:spcBef>
                <a:spcPts val="0"/>
              </a:spcBef>
              <a:spcAft>
                <a:spcPts val="0"/>
              </a:spcAft>
              <a:buSzPts val="1100"/>
              <a:buFont typeface="Arial"/>
              <a:buChar char="•"/>
            </a:pPr>
            <a:r>
              <a:rPr lang="en-US"/>
              <a:t>D’ouvrir de nouveaux champs de recherche</a:t>
            </a:r>
            <a:endParaRPr/>
          </a:p>
          <a:p>
            <a:pPr indent="0" lvl="0" marL="0" rtl="0" algn="l">
              <a:lnSpc>
                <a:spcPct val="100000"/>
              </a:lnSpc>
              <a:spcBef>
                <a:spcPts val="0"/>
              </a:spcBef>
              <a:spcAft>
                <a:spcPts val="0"/>
              </a:spcAft>
              <a:buSzPts val="1100"/>
              <a:buFont typeface="Arial"/>
              <a:buNone/>
            </a:pPr>
            <a:r>
              <a:t/>
            </a:r>
            <a:endParaRPr/>
          </a:p>
          <a:p>
            <a:pPr indent="0" lvl="0" marL="0" rtl="0" algn="l">
              <a:lnSpc>
                <a:spcPct val="100000"/>
              </a:lnSpc>
              <a:spcBef>
                <a:spcPts val="0"/>
              </a:spcBef>
              <a:spcAft>
                <a:spcPts val="0"/>
              </a:spcAft>
              <a:buSzPts val="1100"/>
              <a:buFont typeface="Arial"/>
              <a:buNone/>
            </a:pPr>
            <a:r>
              <a:t/>
            </a:r>
            <a:endParaRPr/>
          </a:p>
          <a:p>
            <a:pPr indent="0" lvl="0" marL="0" rtl="0" algn="l">
              <a:lnSpc>
                <a:spcPct val="100000"/>
              </a:lnSpc>
              <a:spcBef>
                <a:spcPts val="0"/>
              </a:spcBef>
              <a:spcAft>
                <a:spcPts val="0"/>
              </a:spcAft>
              <a:buSzPts val="1100"/>
              <a:buFont typeface="Arial"/>
              <a:buNone/>
            </a:pPr>
            <a:r>
              <a:rPr lang="en-US"/>
              <a:t>Pour info, nous sommes en train de répondre à un appel à projet de la fondation Wellcome Trust pour continuer le projet CUSSH dans le cadre d’CUSSH2, qui débuterait en octobre 2023 et pour une durée de 5 ans.</a:t>
            </a:r>
            <a:endParaRPr/>
          </a:p>
        </p:txBody>
      </p:sp>
      <p:sp>
        <p:nvSpPr>
          <p:cNvPr id="3398" name="Google Shape;3398;p1: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2" name="Shape 3422"/>
        <p:cNvGrpSpPr/>
        <p:nvPr/>
      </p:nvGrpSpPr>
      <p:grpSpPr>
        <a:xfrm>
          <a:off x="0" y="0"/>
          <a:ext cx="0" cy="0"/>
          <a:chOff x="0" y="0"/>
          <a:chExt cx="0" cy="0"/>
        </a:xfrm>
      </p:grpSpPr>
      <p:sp>
        <p:nvSpPr>
          <p:cNvPr id="3423" name="Google Shape;3423;p33: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a:noFill/>
          </a:ln>
        </p:spPr>
      </p:sp>
      <p:sp>
        <p:nvSpPr>
          <p:cNvPr id="3424" name="Google Shape;3424;p33: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3300"/>
              </a:buClr>
              <a:buSzPts val="800"/>
              <a:buFont typeface="Arial"/>
              <a:buNone/>
            </a:pPr>
            <a:r>
              <a:rPr b="0" i="1" lang="en-US" sz="800">
                <a:solidFill>
                  <a:srgbClr val="FF3300"/>
                </a:solidFill>
                <a:latin typeface="Arial"/>
                <a:ea typeface="Arial"/>
                <a:cs typeface="Arial"/>
                <a:sym typeface="Arial"/>
              </a:rPr>
              <a:t>Tout d’abord, et avant de rentrer dans le vif du sujet concernant le guide ISadOrA, je tenais à refaire le lien entre le cadre théorique des stratégies d’actions pour mettre en œuvre l’UFS, en soulignant bien que la mise en œuvre de l’UFS ne relève pas d’une action unique, mais plutôt de la coordination d’un ensemble d’action et d’acteurs aux différentes échelles du territoire. </a:t>
            </a:r>
            <a:endParaRPr/>
          </a:p>
          <a:p>
            <a:pPr indent="0" lvl="0" marL="0" marR="0" rtl="0" algn="l">
              <a:lnSpc>
                <a:spcPct val="100000"/>
              </a:lnSpc>
              <a:spcBef>
                <a:spcPts val="0"/>
              </a:spcBef>
              <a:spcAft>
                <a:spcPts val="0"/>
              </a:spcAft>
              <a:buClr>
                <a:srgbClr val="000000"/>
              </a:buClr>
              <a:buSzPts val="800"/>
              <a:buFont typeface="Arial"/>
              <a:buNone/>
            </a:pPr>
            <a:r>
              <a:t/>
            </a:r>
            <a:endParaRPr b="0" i="1" sz="800">
              <a:solidFill>
                <a:srgbClr val="FF33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lang="en-US" sz="800">
                <a:solidFill>
                  <a:srgbClr val="FF3300"/>
                </a:solidFill>
                <a:latin typeface="Arial"/>
                <a:ea typeface="Arial"/>
                <a:cs typeface="Arial"/>
                <a:sym typeface="Arial"/>
              </a:rPr>
              <a:t>Il n’y a pas une doctrine ou une démarche à suivre, mais divers moyens d’agir en visant l’objectif de promouvoir la santé. </a:t>
            </a:r>
            <a:endParaRPr/>
          </a:p>
          <a:p>
            <a:pPr indent="-298450" lvl="0" marL="457200" rtl="0" algn="l">
              <a:lnSpc>
                <a:spcPct val="100000"/>
              </a:lnSpc>
              <a:spcBef>
                <a:spcPts val="0"/>
              </a:spcBef>
              <a:spcAft>
                <a:spcPts val="0"/>
              </a:spcAft>
              <a:buSzPts val="1100"/>
              <a:buChar char="●"/>
            </a:pPr>
            <a:r>
              <a:rPr lang="en-US" sz="800">
                <a:solidFill>
                  <a:srgbClr val="000000"/>
                </a:solidFill>
                <a:latin typeface="Arial"/>
                <a:ea typeface="Arial"/>
                <a:cs typeface="Arial"/>
                <a:sym typeface="Arial"/>
              </a:rPr>
              <a:t>Pour accompagner l’évolution des pratiques et pour placer la santé et le bien-être au cœur de la décision urbaine, un cadre théorique a été développé, reposant sur trois stratégies majeures à mettre en œuvre simultanément : </a:t>
            </a:r>
            <a:endParaRPr/>
          </a:p>
          <a:p>
            <a:pPr indent="-171450" lvl="0" marL="171450" rtl="0" algn="l">
              <a:lnSpc>
                <a:spcPct val="100000"/>
              </a:lnSpc>
              <a:spcBef>
                <a:spcPts val="0"/>
              </a:spcBef>
              <a:spcAft>
                <a:spcPts val="0"/>
              </a:spcAft>
              <a:buSzPts val="1100"/>
              <a:buFont typeface="Noto Sans Symbols"/>
              <a:buChar char="🡪"/>
            </a:pPr>
            <a:r>
              <a:rPr b="1" i="0" lang="en-US" sz="900" u="none" strike="noStrike">
                <a:solidFill>
                  <a:schemeClr val="dk1"/>
                </a:solidFill>
                <a:latin typeface="Arial"/>
                <a:ea typeface="Arial"/>
                <a:cs typeface="Arial"/>
                <a:sym typeface="Arial"/>
              </a:rPr>
              <a:t>En premier lieu </a:t>
            </a:r>
            <a:r>
              <a:rPr b="1" i="0" lang="en-US" sz="900" u="sng" strike="noStrike">
                <a:solidFill>
                  <a:srgbClr val="FF0000"/>
                </a:solidFill>
                <a:latin typeface="Arial"/>
                <a:ea typeface="Arial"/>
                <a:cs typeface="Arial"/>
                <a:sym typeface="Arial"/>
              </a:rPr>
              <a:t>(CLIC1), </a:t>
            </a:r>
            <a:r>
              <a:rPr b="0" i="0" lang="en-US" sz="900" u="none" strike="noStrike">
                <a:solidFill>
                  <a:srgbClr val="FF0000"/>
                </a:solidFill>
                <a:latin typeface="Arial"/>
                <a:ea typeface="Arial"/>
                <a:cs typeface="Arial"/>
                <a:sym typeface="Arial"/>
              </a:rPr>
              <a:t>il est nécessaire de considérer tout projet d’urbanisme et d’aménagement en adoptant une approche écosystémique de la santé, à savoir, tenir compte des multiples liens entre un ensemble de DS (environnementaux, socio-économiques et individuels) et le projet. </a:t>
            </a:r>
            <a:endParaRPr/>
          </a:p>
          <a:p>
            <a:pPr indent="-228600" lvl="0" marL="457200" rtl="0" algn="l">
              <a:lnSpc>
                <a:spcPct val="100000"/>
              </a:lnSpc>
              <a:spcBef>
                <a:spcPts val="0"/>
              </a:spcBef>
              <a:spcAft>
                <a:spcPts val="0"/>
              </a:spcAft>
              <a:buSzPts val="1100"/>
              <a:buNone/>
            </a:pPr>
            <a:r>
              <a:t/>
            </a:r>
            <a:endParaRPr b="0" i="0" sz="900" u="none" strike="noStrike">
              <a:solidFill>
                <a:srgbClr val="FF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0" lang="en-US" sz="900" u="none" strike="noStrike">
                <a:solidFill>
                  <a:schemeClr val="dk1"/>
                </a:solidFill>
                <a:latin typeface="Arial"/>
                <a:ea typeface="Arial"/>
                <a:cs typeface="Arial"/>
                <a:sym typeface="Arial"/>
              </a:rPr>
              <a:t>Cette façon de considérer les projets, ainsi que les éléments de preuve des liens entre urbanisme et santé doivent être partagés par un maximum d’acteurs du territoire </a:t>
            </a:r>
            <a:r>
              <a:rPr b="1" i="0" lang="en-US" sz="900" u="sng" strike="noStrike">
                <a:solidFill>
                  <a:srgbClr val="FF0000"/>
                </a:solidFill>
                <a:latin typeface="Arial"/>
                <a:ea typeface="Arial"/>
                <a:cs typeface="Arial"/>
                <a:sym typeface="Arial"/>
              </a:rPr>
              <a:t>(CLIC2). </a:t>
            </a:r>
            <a:endParaRPr/>
          </a:p>
          <a:p>
            <a:pPr indent="-228600" lvl="0" marL="457200" rtl="0" algn="l">
              <a:lnSpc>
                <a:spcPct val="100000"/>
              </a:lnSpc>
              <a:spcBef>
                <a:spcPts val="0"/>
              </a:spcBef>
              <a:spcAft>
                <a:spcPts val="0"/>
              </a:spcAft>
              <a:buSzPts val="1100"/>
              <a:buNone/>
            </a:pPr>
            <a:r>
              <a:t/>
            </a:r>
            <a:endParaRPr b="1" i="0" sz="900" u="sng" strike="noStrike">
              <a:solidFill>
                <a:srgbClr val="FF0000"/>
              </a:solidFill>
              <a:latin typeface="Arial"/>
              <a:ea typeface="Arial"/>
              <a:cs typeface="Arial"/>
              <a:sym typeface="Arial"/>
            </a:endParaRPr>
          </a:p>
          <a:p>
            <a:pPr indent="-171450" lvl="0" marL="171450" rtl="0" algn="l">
              <a:lnSpc>
                <a:spcPct val="100000"/>
              </a:lnSpc>
              <a:spcBef>
                <a:spcPts val="0"/>
              </a:spcBef>
              <a:spcAft>
                <a:spcPts val="0"/>
              </a:spcAft>
              <a:buSzPts val="1100"/>
              <a:buFont typeface="Noto Sans Symbols"/>
              <a:buChar char="🡪"/>
            </a:pPr>
            <a:r>
              <a:rPr b="1" i="0" lang="en-US" sz="800" u="none" strike="noStrike">
                <a:solidFill>
                  <a:schemeClr val="dk1"/>
                </a:solidFill>
                <a:latin typeface="Arial"/>
                <a:ea typeface="Arial"/>
                <a:cs typeface="Arial"/>
                <a:sym typeface="Arial"/>
              </a:rPr>
              <a:t>Pour mettre en œuvre cette acculturation</a:t>
            </a:r>
            <a:r>
              <a:rPr b="0" i="0" lang="en-US" sz="800" u="none" strike="noStrike">
                <a:solidFill>
                  <a:schemeClr val="dk1"/>
                </a:solidFill>
                <a:latin typeface="Arial"/>
                <a:ea typeface="Arial"/>
                <a:cs typeface="Arial"/>
                <a:sym typeface="Arial"/>
              </a:rPr>
              <a:t>, il est nécessaire </a:t>
            </a:r>
            <a:r>
              <a:rPr b="1" i="0" lang="en-US" sz="800" u="none" strike="noStrike">
                <a:solidFill>
                  <a:schemeClr val="dk1"/>
                </a:solidFill>
                <a:latin typeface="Arial"/>
                <a:ea typeface="Arial"/>
                <a:cs typeface="Arial"/>
                <a:sym typeface="Arial"/>
              </a:rPr>
              <a:t>d’encourager les temps d’échange multi-acteurs </a:t>
            </a:r>
            <a:r>
              <a:rPr b="0" i="0" lang="en-US" sz="800" u="none" strike="noStrike">
                <a:solidFill>
                  <a:schemeClr val="dk1"/>
                </a:solidFill>
                <a:latin typeface="Arial"/>
                <a:ea typeface="Arial"/>
                <a:cs typeface="Arial"/>
                <a:sym typeface="Arial"/>
              </a:rPr>
              <a:t>en favorisant les rencontres, les réseaux, les formations et toutes formes de dispositifs multi-partenariaux. </a:t>
            </a:r>
            <a:endParaRPr/>
          </a:p>
          <a:p>
            <a:pPr indent="-171450" lvl="0" marL="171450" rtl="0" algn="l">
              <a:lnSpc>
                <a:spcPct val="100000"/>
              </a:lnSpc>
              <a:spcBef>
                <a:spcPts val="0"/>
              </a:spcBef>
              <a:spcAft>
                <a:spcPts val="0"/>
              </a:spcAft>
              <a:buSzPts val="1100"/>
              <a:buFont typeface="Noto Sans Symbols"/>
              <a:buChar char="🡪"/>
            </a:pPr>
            <a:r>
              <a:rPr b="0" i="0" lang="en-US" sz="700" u="none" strike="noStrike">
                <a:solidFill>
                  <a:schemeClr val="dk1"/>
                </a:solidFill>
                <a:latin typeface="Arial"/>
                <a:ea typeface="Arial"/>
                <a:cs typeface="Arial"/>
                <a:sym typeface="Arial"/>
              </a:rPr>
              <a:t>Enfin, </a:t>
            </a:r>
            <a:r>
              <a:rPr b="1" i="0" lang="en-US" sz="700" u="none" strike="noStrike">
                <a:solidFill>
                  <a:srgbClr val="FF0000"/>
                </a:solidFill>
                <a:latin typeface="Arial"/>
                <a:ea typeface="Arial"/>
                <a:cs typeface="Arial"/>
                <a:sym typeface="Arial"/>
              </a:rPr>
              <a:t>(CLIC 3) </a:t>
            </a:r>
            <a:r>
              <a:rPr b="0" i="0" lang="en-US" sz="700" u="none" strike="noStrike">
                <a:solidFill>
                  <a:schemeClr val="dk1"/>
                </a:solidFill>
                <a:latin typeface="Arial"/>
                <a:ea typeface="Arial"/>
                <a:cs typeface="Arial"/>
                <a:sym typeface="Arial"/>
              </a:rPr>
              <a:t>la mise en œuvre d’un UFS doit aussi passer par le développement ou la mise en application de dispositifs existants, l’enjeu étant de choisir les démarches et outils les plus adaptés au projet pour accompagner les professionnels dans l’intégration de la santé dans les projets d’urbanisme. </a:t>
            </a:r>
            <a:endParaRPr/>
          </a:p>
          <a:p>
            <a:pPr indent="-228600" lvl="1" marL="914400" rtl="0" algn="l">
              <a:lnSpc>
                <a:spcPct val="100000"/>
              </a:lnSpc>
              <a:spcBef>
                <a:spcPts val="0"/>
              </a:spcBef>
              <a:spcAft>
                <a:spcPts val="0"/>
              </a:spcAft>
              <a:buSzPts val="1100"/>
              <a:buNone/>
            </a:pPr>
            <a:r>
              <a:t/>
            </a:r>
            <a:endParaRPr b="0" i="0" sz="700" u="none" strike="noStrike">
              <a:solidFill>
                <a:schemeClr val="dk1"/>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700" u="none" strike="noStrike">
                <a:solidFill>
                  <a:schemeClr val="dk1"/>
                </a:solidFill>
                <a:latin typeface="Arial"/>
                <a:ea typeface="Arial"/>
                <a:cs typeface="Arial"/>
                <a:sym typeface="Arial"/>
              </a:rPr>
              <a:t>Il est important de préciser que la mise en œuvre d’un urbanisme favorable à la santé ne relève pas de l’une ou l’autre de ces stratégies d’action, mais bien de leur mise en musique nécessaire pour enclencher une dynamique fédératrice. </a:t>
            </a:r>
            <a:endParaRPr/>
          </a:p>
          <a:p>
            <a:pPr indent="-228600" lvl="1" marL="914400" rtl="0" algn="l">
              <a:lnSpc>
                <a:spcPct val="100000"/>
              </a:lnSpc>
              <a:spcBef>
                <a:spcPts val="0"/>
              </a:spcBef>
              <a:spcAft>
                <a:spcPts val="0"/>
              </a:spcAft>
              <a:buSzPts val="1100"/>
              <a:buNone/>
            </a:pPr>
            <a:r>
              <a:t/>
            </a:r>
            <a:endParaRPr b="1" i="0" sz="700" u="none" strike="noStrike">
              <a:solidFill>
                <a:schemeClr val="dk1"/>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700" u="none" strike="noStrike">
                <a:solidFill>
                  <a:schemeClr val="dk1"/>
                </a:solidFill>
                <a:latin typeface="Arial"/>
                <a:ea typeface="Arial"/>
                <a:cs typeface="Arial"/>
                <a:sym typeface="Arial"/>
              </a:rPr>
              <a:t>(Clic 4) </a:t>
            </a:r>
            <a:r>
              <a:rPr b="0" i="0" lang="en-US" sz="700" u="none" strike="noStrike">
                <a:solidFill>
                  <a:schemeClr val="dk1"/>
                </a:solidFill>
                <a:latin typeface="Arial"/>
                <a:ea typeface="Arial"/>
                <a:cs typeface="Arial"/>
                <a:sym typeface="Arial"/>
              </a:rPr>
              <a:t>Cette troisième stratégie d’action majeure nous amène à rentrer plus dans le détail de ce qui nous intéresse aujourd’hui (clic 5), à savoir ; le guide ISadOrA</a:t>
            </a:r>
            <a:endParaRPr b="0" i="0" sz="700" u="none" strike="noStrike">
              <a:solidFill>
                <a:schemeClr val="dk1"/>
              </a:solidFill>
              <a:latin typeface="Arial"/>
              <a:ea typeface="Arial"/>
              <a:cs typeface="Arial"/>
              <a:sym typeface="Arial"/>
            </a:endParaRPr>
          </a:p>
        </p:txBody>
      </p:sp>
      <p:sp>
        <p:nvSpPr>
          <p:cNvPr id="3425" name="Google Shape;3425;p33: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Times"/>
                <a:ea typeface="Times"/>
                <a:cs typeface="Times"/>
                <a:sym typeface="Times"/>
              </a:rPr>
              <a:t>‹#›</a:t>
            </a:fld>
            <a:endParaRPr b="0" i="0" sz="1200" u="none" cap="none" strike="noStrike">
              <a:solidFill>
                <a:srgbClr val="000000"/>
              </a:solidFill>
              <a:latin typeface="Times"/>
              <a:ea typeface="Times"/>
              <a:cs typeface="Times"/>
              <a:sym typeface="Time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2" name="Shape 3462"/>
        <p:cNvGrpSpPr/>
        <p:nvPr/>
      </p:nvGrpSpPr>
      <p:grpSpPr>
        <a:xfrm>
          <a:off x="0" y="0"/>
          <a:ext cx="0" cy="0"/>
          <a:chOff x="0" y="0"/>
          <a:chExt cx="0" cy="0"/>
        </a:xfrm>
      </p:grpSpPr>
      <p:sp>
        <p:nvSpPr>
          <p:cNvPr id="3463" name="Google Shape;3463;p34: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64" name="Google Shape;3464;p34: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465" name="Google Shape;3465;p34: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5" name="Shape 3475"/>
        <p:cNvGrpSpPr/>
        <p:nvPr/>
      </p:nvGrpSpPr>
      <p:grpSpPr>
        <a:xfrm>
          <a:off x="0" y="0"/>
          <a:ext cx="0" cy="0"/>
          <a:chOff x="0" y="0"/>
          <a:chExt cx="0" cy="0"/>
        </a:xfrm>
      </p:grpSpPr>
      <p:sp>
        <p:nvSpPr>
          <p:cNvPr id="3476" name="Google Shape;3476;p35: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77" name="Google Shape;3477;p35: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478" name="Google Shape;3478;p35: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9" name="Shape 3499"/>
        <p:cNvGrpSpPr/>
        <p:nvPr/>
      </p:nvGrpSpPr>
      <p:grpSpPr>
        <a:xfrm>
          <a:off x="0" y="0"/>
          <a:ext cx="0" cy="0"/>
          <a:chOff x="0" y="0"/>
          <a:chExt cx="0" cy="0"/>
        </a:xfrm>
      </p:grpSpPr>
      <p:sp>
        <p:nvSpPr>
          <p:cNvPr id="3500" name="Google Shape;3500;p36: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a:noFill/>
          </a:ln>
        </p:spPr>
      </p:sp>
      <p:sp>
        <p:nvSpPr>
          <p:cNvPr id="3501" name="Google Shape;3501;p36: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3300"/>
              </a:buClr>
              <a:buSzPts val="800"/>
              <a:buFont typeface="Arial"/>
              <a:buNone/>
            </a:pPr>
            <a:r>
              <a:rPr b="0" i="1" lang="en-US" sz="800">
                <a:solidFill>
                  <a:srgbClr val="FF3300"/>
                </a:solidFill>
                <a:latin typeface="Arial"/>
                <a:ea typeface="Arial"/>
                <a:cs typeface="Arial"/>
                <a:sym typeface="Arial"/>
              </a:rPr>
              <a:t>La mise en œuvre de l’UFS ne relève pas d’une action unique, mais plutôt de la coordination d’un ensemble d’action et d’acteurs aux différentes échelles du territoire. </a:t>
            </a:r>
            <a:endParaRPr/>
          </a:p>
          <a:p>
            <a:pPr indent="0" lvl="0" marL="0" marR="0" rtl="0" algn="l">
              <a:lnSpc>
                <a:spcPct val="100000"/>
              </a:lnSpc>
              <a:spcBef>
                <a:spcPts val="0"/>
              </a:spcBef>
              <a:spcAft>
                <a:spcPts val="0"/>
              </a:spcAft>
              <a:buClr>
                <a:srgbClr val="000000"/>
              </a:buClr>
              <a:buSzPts val="800"/>
              <a:buFont typeface="Arial"/>
              <a:buNone/>
            </a:pPr>
            <a:r>
              <a:t/>
            </a:r>
            <a:endParaRPr b="0" i="1" sz="800">
              <a:solidFill>
                <a:srgbClr val="FF33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lang="en-US" sz="800">
                <a:solidFill>
                  <a:srgbClr val="FF3300"/>
                </a:solidFill>
                <a:latin typeface="Arial"/>
                <a:ea typeface="Arial"/>
                <a:cs typeface="Arial"/>
                <a:sym typeface="Arial"/>
              </a:rPr>
              <a:t>Il n’y a pas une doctrine ou une démarche à suivre, mais divers moyens d’agir en visant l’objectif de promouvoir la santé. </a:t>
            </a:r>
            <a:endParaRPr/>
          </a:p>
          <a:p>
            <a:pPr indent="-298450" lvl="0" marL="457200" rtl="0" algn="l">
              <a:lnSpc>
                <a:spcPct val="100000"/>
              </a:lnSpc>
              <a:spcBef>
                <a:spcPts val="0"/>
              </a:spcBef>
              <a:spcAft>
                <a:spcPts val="0"/>
              </a:spcAft>
              <a:buSzPts val="1100"/>
              <a:buChar char="●"/>
            </a:pPr>
            <a:r>
              <a:rPr lang="en-US" sz="800">
                <a:solidFill>
                  <a:srgbClr val="000000"/>
                </a:solidFill>
                <a:latin typeface="Arial"/>
                <a:ea typeface="Arial"/>
                <a:cs typeface="Arial"/>
                <a:sym typeface="Arial"/>
              </a:rPr>
              <a:t>Pour accompagner l’évolution des pratiques et pour placer la santé et le bien-être au cœur de la décision urbaine, un cadre théorique a été développé, reposant sur trois stratégies majeures à mettre en œuvre simultanément : </a:t>
            </a:r>
            <a:endParaRPr/>
          </a:p>
          <a:p>
            <a:pPr indent="-171450" lvl="0" marL="171450" rtl="0" algn="l">
              <a:lnSpc>
                <a:spcPct val="100000"/>
              </a:lnSpc>
              <a:spcBef>
                <a:spcPts val="0"/>
              </a:spcBef>
              <a:spcAft>
                <a:spcPts val="0"/>
              </a:spcAft>
              <a:buSzPts val="1100"/>
              <a:buFont typeface="Noto Sans Symbols"/>
              <a:buChar char="🡪"/>
            </a:pPr>
            <a:r>
              <a:rPr b="1" i="0" lang="en-US" sz="900" u="none" strike="noStrike">
                <a:solidFill>
                  <a:schemeClr val="dk1"/>
                </a:solidFill>
                <a:latin typeface="Arial"/>
                <a:ea typeface="Arial"/>
                <a:cs typeface="Arial"/>
                <a:sym typeface="Arial"/>
              </a:rPr>
              <a:t>En premier lieu </a:t>
            </a:r>
            <a:r>
              <a:rPr b="1" i="0" lang="en-US" sz="900" u="sng" strike="noStrike">
                <a:solidFill>
                  <a:srgbClr val="FF0000"/>
                </a:solidFill>
                <a:latin typeface="Arial"/>
                <a:ea typeface="Arial"/>
                <a:cs typeface="Arial"/>
                <a:sym typeface="Arial"/>
              </a:rPr>
              <a:t>(CLIC1), </a:t>
            </a:r>
            <a:r>
              <a:rPr b="0" i="0" lang="en-US" sz="900" u="none" strike="noStrike">
                <a:solidFill>
                  <a:srgbClr val="FF0000"/>
                </a:solidFill>
                <a:latin typeface="Arial"/>
                <a:ea typeface="Arial"/>
                <a:cs typeface="Arial"/>
                <a:sym typeface="Arial"/>
              </a:rPr>
              <a:t>il est nécessaire de considérer tout projet d’urbanisme et d’aménagement en adoptant une approche écosystémique de la santé, à savoir, tenir compte des multiples liens entre un ensemble de DS (environnementaux, socio-économiques et individuels) et le projet. </a:t>
            </a:r>
            <a:endParaRPr/>
          </a:p>
          <a:p>
            <a:pPr indent="-228600" lvl="0" marL="457200" rtl="0" algn="l">
              <a:lnSpc>
                <a:spcPct val="100000"/>
              </a:lnSpc>
              <a:spcBef>
                <a:spcPts val="0"/>
              </a:spcBef>
              <a:spcAft>
                <a:spcPts val="0"/>
              </a:spcAft>
              <a:buSzPts val="1100"/>
              <a:buNone/>
            </a:pPr>
            <a:r>
              <a:t/>
            </a:r>
            <a:endParaRPr b="0" i="0" sz="900" u="none" strike="noStrike">
              <a:solidFill>
                <a:srgbClr val="FF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0" lang="en-US" sz="900" u="none" strike="noStrike">
                <a:solidFill>
                  <a:schemeClr val="dk1"/>
                </a:solidFill>
                <a:latin typeface="Arial"/>
                <a:ea typeface="Arial"/>
                <a:cs typeface="Arial"/>
                <a:sym typeface="Arial"/>
              </a:rPr>
              <a:t>Cette façon de considérer les projets, ainsi que les éléments de preuve des liens entre urbanisme et santé doivent être partagés par un maximum d’acteurs du territoire </a:t>
            </a:r>
            <a:r>
              <a:rPr b="1" i="0" lang="en-US" sz="900" u="sng" strike="noStrike">
                <a:solidFill>
                  <a:srgbClr val="FF0000"/>
                </a:solidFill>
                <a:latin typeface="Arial"/>
                <a:ea typeface="Arial"/>
                <a:cs typeface="Arial"/>
                <a:sym typeface="Arial"/>
              </a:rPr>
              <a:t>(CLIC2). </a:t>
            </a:r>
            <a:endParaRPr/>
          </a:p>
          <a:p>
            <a:pPr indent="-228600" lvl="0" marL="457200" rtl="0" algn="l">
              <a:lnSpc>
                <a:spcPct val="100000"/>
              </a:lnSpc>
              <a:spcBef>
                <a:spcPts val="0"/>
              </a:spcBef>
              <a:spcAft>
                <a:spcPts val="0"/>
              </a:spcAft>
              <a:buSzPts val="1100"/>
              <a:buNone/>
            </a:pPr>
            <a:r>
              <a:t/>
            </a:r>
            <a:endParaRPr b="1" i="0" sz="900" u="sng" strike="noStrike">
              <a:solidFill>
                <a:srgbClr val="FF0000"/>
              </a:solidFill>
              <a:latin typeface="Arial"/>
              <a:ea typeface="Arial"/>
              <a:cs typeface="Arial"/>
              <a:sym typeface="Arial"/>
            </a:endParaRPr>
          </a:p>
          <a:p>
            <a:pPr indent="-171450" lvl="0" marL="171450" rtl="0" algn="l">
              <a:lnSpc>
                <a:spcPct val="100000"/>
              </a:lnSpc>
              <a:spcBef>
                <a:spcPts val="0"/>
              </a:spcBef>
              <a:spcAft>
                <a:spcPts val="0"/>
              </a:spcAft>
              <a:buSzPts val="1100"/>
              <a:buFont typeface="Noto Sans Symbols"/>
              <a:buChar char="🡪"/>
            </a:pPr>
            <a:r>
              <a:rPr b="1" i="0" lang="en-US" sz="800" u="none" strike="noStrike">
                <a:solidFill>
                  <a:schemeClr val="dk1"/>
                </a:solidFill>
                <a:latin typeface="Arial"/>
                <a:ea typeface="Arial"/>
                <a:cs typeface="Arial"/>
                <a:sym typeface="Arial"/>
              </a:rPr>
              <a:t>Pour mettre en œuvre cette acculturation</a:t>
            </a:r>
            <a:r>
              <a:rPr b="0" i="0" lang="en-US" sz="800" u="none" strike="noStrike">
                <a:solidFill>
                  <a:schemeClr val="dk1"/>
                </a:solidFill>
                <a:latin typeface="Arial"/>
                <a:ea typeface="Arial"/>
                <a:cs typeface="Arial"/>
                <a:sym typeface="Arial"/>
              </a:rPr>
              <a:t>, il est nécessaire </a:t>
            </a:r>
            <a:r>
              <a:rPr b="1" i="0" lang="en-US" sz="800" u="none" strike="noStrike">
                <a:solidFill>
                  <a:schemeClr val="dk1"/>
                </a:solidFill>
                <a:latin typeface="Arial"/>
                <a:ea typeface="Arial"/>
                <a:cs typeface="Arial"/>
                <a:sym typeface="Arial"/>
              </a:rPr>
              <a:t>d’encourager les temps d’échange multi-acteurs </a:t>
            </a:r>
            <a:r>
              <a:rPr b="0" i="0" lang="en-US" sz="800" u="none" strike="noStrike">
                <a:solidFill>
                  <a:schemeClr val="dk1"/>
                </a:solidFill>
                <a:latin typeface="Arial"/>
                <a:ea typeface="Arial"/>
                <a:cs typeface="Arial"/>
                <a:sym typeface="Arial"/>
              </a:rPr>
              <a:t>en favorisant les rencontres, les réseaux, les formations et toutes formes de dispositifs multi-partenariaux. </a:t>
            </a:r>
            <a:endParaRPr/>
          </a:p>
          <a:p>
            <a:pPr indent="-171450" lvl="0" marL="171450" rtl="0" algn="l">
              <a:lnSpc>
                <a:spcPct val="100000"/>
              </a:lnSpc>
              <a:spcBef>
                <a:spcPts val="0"/>
              </a:spcBef>
              <a:spcAft>
                <a:spcPts val="0"/>
              </a:spcAft>
              <a:buSzPts val="1100"/>
              <a:buFont typeface="Noto Sans Symbols"/>
              <a:buChar char="🡪"/>
            </a:pPr>
            <a:r>
              <a:rPr b="0" i="0" lang="en-US" sz="700" u="none" strike="noStrike">
                <a:solidFill>
                  <a:schemeClr val="dk1"/>
                </a:solidFill>
                <a:latin typeface="Arial"/>
                <a:ea typeface="Arial"/>
                <a:cs typeface="Arial"/>
                <a:sym typeface="Arial"/>
              </a:rPr>
              <a:t>Enfin, </a:t>
            </a:r>
            <a:r>
              <a:rPr b="1" i="0" lang="en-US" sz="700" u="none" strike="noStrike">
                <a:solidFill>
                  <a:srgbClr val="FF0000"/>
                </a:solidFill>
                <a:latin typeface="Arial"/>
                <a:ea typeface="Arial"/>
                <a:cs typeface="Arial"/>
                <a:sym typeface="Arial"/>
              </a:rPr>
              <a:t>(CLIC 3) </a:t>
            </a:r>
            <a:r>
              <a:rPr b="0" i="0" lang="en-US" sz="700" u="none" strike="noStrike">
                <a:solidFill>
                  <a:schemeClr val="dk1"/>
                </a:solidFill>
                <a:latin typeface="Arial"/>
                <a:ea typeface="Arial"/>
                <a:cs typeface="Arial"/>
                <a:sym typeface="Arial"/>
              </a:rPr>
              <a:t>la mise en œuvre d’un UFS doit aussi passer par le développement ou la mise en application de dispositifs existants, l’enjeu étant de choisir les démarches et outils les plus adaptés au projet pour accompagner les professionnels dans l’intégration de la santé dans les projets d’urbanisme. </a:t>
            </a:r>
            <a:endParaRPr/>
          </a:p>
          <a:p>
            <a:pPr indent="-228600" lvl="1" marL="914400" rtl="0" algn="l">
              <a:lnSpc>
                <a:spcPct val="100000"/>
              </a:lnSpc>
              <a:spcBef>
                <a:spcPts val="0"/>
              </a:spcBef>
              <a:spcAft>
                <a:spcPts val="0"/>
              </a:spcAft>
              <a:buSzPts val="1100"/>
              <a:buNone/>
            </a:pPr>
            <a:r>
              <a:t/>
            </a:r>
            <a:endParaRPr b="0" i="0" sz="700" u="none" strike="noStrike">
              <a:solidFill>
                <a:schemeClr val="dk1"/>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700" u="none" strike="noStrike">
                <a:solidFill>
                  <a:schemeClr val="dk1"/>
                </a:solidFill>
                <a:latin typeface="Arial"/>
                <a:ea typeface="Arial"/>
                <a:cs typeface="Arial"/>
                <a:sym typeface="Arial"/>
              </a:rPr>
              <a:t>Il est important de préciser que la mise en œuvre d’un urbanisme favorable à la santé ne relève pas de l’une ou l’autre de ces stratégies d’action, mais bien de leur mise en musique nécessaire pour enclencher une dynamique fédératrice. </a:t>
            </a:r>
            <a:endParaRPr/>
          </a:p>
          <a:p>
            <a:pPr indent="-228600" lvl="1" marL="914400" rtl="0" algn="l">
              <a:lnSpc>
                <a:spcPct val="100000"/>
              </a:lnSpc>
              <a:spcBef>
                <a:spcPts val="0"/>
              </a:spcBef>
              <a:spcAft>
                <a:spcPts val="0"/>
              </a:spcAft>
              <a:buSzPts val="1100"/>
              <a:buNone/>
            </a:pPr>
            <a:r>
              <a:t/>
            </a:r>
            <a:endParaRPr b="1" i="0" sz="700" u="none" strike="noStrike">
              <a:solidFill>
                <a:schemeClr val="dk1"/>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700" u="none" strike="noStrike">
                <a:solidFill>
                  <a:schemeClr val="dk1"/>
                </a:solidFill>
                <a:latin typeface="Arial"/>
                <a:ea typeface="Arial"/>
                <a:cs typeface="Arial"/>
                <a:sym typeface="Arial"/>
              </a:rPr>
              <a:t>(Clic 4) </a:t>
            </a:r>
            <a:r>
              <a:rPr b="0" i="0" lang="en-US" sz="700" u="none" strike="noStrike">
                <a:solidFill>
                  <a:schemeClr val="dk1"/>
                </a:solidFill>
                <a:latin typeface="Arial"/>
                <a:ea typeface="Arial"/>
                <a:cs typeface="Arial"/>
                <a:sym typeface="Arial"/>
              </a:rPr>
              <a:t>Cette troisième stratégie d’action majeure nous amène à rentrer plus dans le détail de ce qui nous intéresse aujourd’hui (clic 5), à savoir ; le guide ISadOrA</a:t>
            </a:r>
            <a:endParaRPr b="0" i="0" sz="700" u="none" strike="noStrike">
              <a:solidFill>
                <a:schemeClr val="dk1"/>
              </a:solidFill>
              <a:latin typeface="Arial"/>
              <a:ea typeface="Arial"/>
              <a:cs typeface="Arial"/>
              <a:sym typeface="Arial"/>
            </a:endParaRPr>
          </a:p>
        </p:txBody>
      </p:sp>
      <p:sp>
        <p:nvSpPr>
          <p:cNvPr id="3502" name="Google Shape;3502;p36: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Times"/>
                <a:ea typeface="Times"/>
                <a:cs typeface="Times"/>
                <a:sym typeface="Times"/>
              </a:rPr>
              <a:t>‹#›</a:t>
            </a:fld>
            <a:endParaRPr b="0" i="0" sz="1200" u="none" cap="none" strike="noStrike">
              <a:solidFill>
                <a:srgbClr val="000000"/>
              </a:solidFill>
              <a:latin typeface="Times"/>
              <a:ea typeface="Times"/>
              <a:cs typeface="Times"/>
              <a:sym typeface="Time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0" name="Shape 3560"/>
        <p:cNvGrpSpPr/>
        <p:nvPr/>
      </p:nvGrpSpPr>
      <p:grpSpPr>
        <a:xfrm>
          <a:off x="0" y="0"/>
          <a:ext cx="0" cy="0"/>
          <a:chOff x="0" y="0"/>
          <a:chExt cx="0" cy="0"/>
        </a:xfrm>
      </p:grpSpPr>
      <p:sp>
        <p:nvSpPr>
          <p:cNvPr id="3561" name="Google Shape;3561;p37: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62" name="Google Shape;3562;p37: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rPr b="1" i="0" lang="en-US" sz="1100" u="sng" cap="none" strike="noStrike">
                <a:solidFill>
                  <a:srgbClr val="000000"/>
                </a:solidFill>
                <a:latin typeface="Arial"/>
                <a:ea typeface="Arial"/>
                <a:cs typeface="Arial"/>
                <a:sym typeface="Arial"/>
              </a:rPr>
              <a:t>Discussion (jusqu'à 40 min) : </a:t>
            </a:r>
            <a:r>
              <a:rPr b="1" i="0" lang="en-US" sz="1100" u="none" cap="none" strike="noStrike">
                <a:solidFill>
                  <a:srgbClr val="000000"/>
                </a:solidFill>
                <a:latin typeface="Arial"/>
                <a:ea typeface="Arial"/>
                <a:cs typeface="Arial"/>
                <a:sym typeface="Arial"/>
              </a:rPr>
              <a:t>Axée sur la dimension opérationnelle</a:t>
            </a:r>
            <a:br>
              <a:rPr b="1" i="0"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1 - La place des politiques publiques</a:t>
            </a:r>
            <a:br>
              <a:rPr b="0" i="1"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MP : pourquoi cela ne se traduit-il pas dans les politiques publiques ?</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LB : la parole des politiques écologistes n'est pas très audible</a:t>
            </a:r>
            <a:br>
              <a:rPr b="0" i="0" lang="en-US" sz="1100" u="none" cap="none" strike="noStrike">
                <a:solidFill>
                  <a:srgbClr val="000000"/>
                </a:solidFill>
                <a:latin typeface="Arial"/>
                <a:ea typeface="Arial"/>
                <a:cs typeface="Arial"/>
                <a:sym typeface="Arial"/>
              </a:rPr>
            </a:br>
            <a:br>
              <a:rPr b="0" i="0"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2 </a:t>
            </a:r>
            <a:r>
              <a:rPr b="1" i="1" lang="en-US" sz="1100" u="none" cap="none" strike="noStrike">
                <a:solidFill>
                  <a:srgbClr val="000000"/>
                </a:solidFill>
                <a:latin typeface="Arial"/>
                <a:ea typeface="Arial"/>
                <a:cs typeface="Arial"/>
                <a:sym typeface="Arial"/>
              </a:rPr>
              <a:t>- Quelles sont les recommandations actuelles ?</a:t>
            </a:r>
            <a:br>
              <a:rPr b="1" i="1" lang="en-US" sz="1100" u="none" cap="none" strike="noStrike">
                <a:solidFill>
                  <a:srgbClr val="000000"/>
                </a:solidFill>
                <a:latin typeface="Arial"/>
                <a:ea typeface="Arial"/>
                <a:cs typeface="Arial"/>
                <a:sym typeface="Arial"/>
              </a:rPr>
            </a:br>
            <a:r>
              <a:rPr b="1" i="0" lang="en-US" sz="1100" u="none" cap="none" strike="noStrike">
                <a:solidFill>
                  <a:srgbClr val="000000"/>
                </a:solidFill>
                <a:latin typeface="Arial"/>
                <a:ea typeface="Arial"/>
                <a:cs typeface="Arial"/>
                <a:sym typeface="Arial"/>
              </a:rPr>
              <a:t>- ARG : synthèse des recommandations opérationnelles et rôle du Haut Conseil breton pour le climat</a:t>
            </a:r>
            <a:br>
              <a:rPr b="1"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MP : note sur le sujet en complément</a:t>
            </a:r>
            <a:br>
              <a:rPr b="0" i="0" lang="en-US" sz="1100" u="none" cap="none" strike="noStrike">
                <a:solidFill>
                  <a:srgbClr val="000000"/>
                </a:solidFill>
                <a:latin typeface="Arial"/>
                <a:ea typeface="Arial"/>
                <a:cs typeface="Arial"/>
                <a:sym typeface="Arial"/>
              </a:rPr>
            </a:br>
            <a:endParaRPr b="0" i="0" sz="1050" u="none" cap="none" strike="noStrike">
              <a:solidFill>
                <a:srgbClr val="000000"/>
              </a:solidFill>
              <a:latin typeface="Arial"/>
              <a:ea typeface="Arial"/>
              <a:cs typeface="Arial"/>
              <a:sym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7" name="Shape 3567"/>
        <p:cNvGrpSpPr/>
        <p:nvPr/>
      </p:nvGrpSpPr>
      <p:grpSpPr>
        <a:xfrm>
          <a:off x="0" y="0"/>
          <a:ext cx="0" cy="0"/>
          <a:chOff x="0" y="0"/>
          <a:chExt cx="0" cy="0"/>
        </a:xfrm>
      </p:grpSpPr>
      <p:sp>
        <p:nvSpPr>
          <p:cNvPr id="3568" name="Google Shape;3568;p41:notes"/>
          <p:cNvSpPr/>
          <p:nvPr>
            <p:ph idx="2" type="sldImg"/>
          </p:nvPr>
        </p:nvSpPr>
        <p:spPr>
          <a:xfrm>
            <a:off x="90488" y="744538"/>
            <a:ext cx="6618300" cy="37242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69" name="Google Shape;3569;p41:notes"/>
          <p:cNvSpPr txBox="1"/>
          <p:nvPr>
            <p:ph idx="1" type="body"/>
          </p:nvPr>
        </p:nvSpPr>
        <p:spPr>
          <a:xfrm>
            <a:off x="679927" y="4716661"/>
            <a:ext cx="5439300" cy="4468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lang="en-US" sz="1100">
                <a:latin typeface="Arial"/>
                <a:ea typeface="Arial"/>
                <a:cs typeface="Arial"/>
                <a:sym typeface="Arial"/>
              </a:rPr>
              <a:t>Les co-bénéfices peuvent être perçus comme des leviers pour contribuer à dépasser les différentes barrières aux changements.</a:t>
            </a:r>
            <a:endParaRPr/>
          </a:p>
          <a:p>
            <a:pPr indent="0" lvl="0" marL="0" marR="0" rtl="0" algn="l">
              <a:lnSpc>
                <a:spcPct val="100000"/>
              </a:lnSpc>
              <a:spcBef>
                <a:spcPts val="0"/>
              </a:spcBef>
              <a:spcAft>
                <a:spcPts val="0"/>
              </a:spcAft>
              <a:buClr>
                <a:srgbClr val="000000"/>
              </a:buClr>
              <a:buSzPts val="1100"/>
              <a:buFont typeface="Arial"/>
              <a:buNone/>
            </a:pPr>
            <a:r>
              <a:rPr b="1" lang="en-US" sz="1100">
                <a:latin typeface="Arial"/>
                <a:ea typeface="Arial"/>
                <a:cs typeface="Arial"/>
                <a:sym typeface="Arial"/>
              </a:rPr>
              <a:t>L’approche par les co-bénéfices S-E-C: peut apporter un cadrage positif aux interventions</a:t>
            </a:r>
            <a:r>
              <a:rPr lang="en-US" sz="1100">
                <a:latin typeface="Arial"/>
                <a:ea typeface="Arial"/>
                <a:cs typeface="Arial"/>
                <a:sym typeface="Arial"/>
              </a:rPr>
              <a:t> / permettre de faire converger des objectifs et d’identifier de potentiels synergies, </a:t>
            </a:r>
            <a:r>
              <a:rPr b="1" lang="en-US" sz="1100">
                <a:solidFill>
                  <a:srgbClr val="276E7E"/>
                </a:solidFill>
                <a:latin typeface="Arial"/>
                <a:ea typeface="Arial"/>
                <a:cs typeface="Arial"/>
                <a:sym typeface="Arial"/>
              </a:rPr>
              <a:t>par ex: </a:t>
            </a:r>
            <a:r>
              <a:rPr lang="en-US" sz="1100">
                <a:solidFill>
                  <a:srgbClr val="276E7E"/>
                </a:solidFill>
                <a:latin typeface="Arial"/>
                <a:ea typeface="Arial"/>
                <a:cs typeface="Arial"/>
                <a:sym typeface="Arial"/>
              </a:rPr>
              <a:t>les actions visant à atténuer le CC (alimentation durable, mobilité active, contact avec la nature) peuvent simultanément améliorer la santé humaine</a:t>
            </a:r>
            <a:endParaRPr/>
          </a:p>
          <a:p>
            <a:pPr indent="0" lvl="0" marL="0" marR="0" rtl="0" algn="l">
              <a:lnSpc>
                <a:spcPct val="100000"/>
              </a:lnSpc>
              <a:spcBef>
                <a:spcPts val="0"/>
              </a:spcBef>
              <a:spcAft>
                <a:spcPts val="0"/>
              </a:spcAft>
              <a:buClr>
                <a:srgbClr val="000000"/>
              </a:buClr>
              <a:buSzPts val="1100"/>
              <a:buFont typeface="Arial"/>
              <a:buNone/>
            </a:pPr>
            <a:r>
              <a:rPr lang="en-US" sz="1100">
                <a:solidFill>
                  <a:srgbClr val="000000"/>
                </a:solidFill>
                <a:latin typeface="Arial"/>
                <a:ea typeface="Arial"/>
                <a:cs typeface="Arial"/>
                <a:sym typeface="Arial"/>
              </a:rPr>
              <a:t>Adopter une approche par les co-bénéfices</a:t>
            </a:r>
            <a:r>
              <a:rPr b="0" lang="en-US" sz="1100">
                <a:solidFill>
                  <a:srgbClr val="000000"/>
                </a:solidFill>
                <a:latin typeface="Arial"/>
                <a:ea typeface="Arial"/>
                <a:cs typeface="Arial"/>
                <a:sym typeface="Arial"/>
              </a:rPr>
              <a:t>: de nombreux co-bénéfices pour la santé des populations / </a:t>
            </a:r>
            <a:r>
              <a:rPr b="0" i="1" lang="en-US" sz="1100">
                <a:solidFill>
                  <a:srgbClr val="009999"/>
                </a:solidFill>
                <a:latin typeface="Arial"/>
                <a:ea typeface="Arial"/>
                <a:cs typeface="Arial"/>
                <a:sym typeface="Arial"/>
              </a:rPr>
              <a:t>les santés </a:t>
            </a:r>
            <a:r>
              <a:rPr b="0" lang="en-US" sz="1100">
                <a:solidFill>
                  <a:srgbClr val="000000"/>
                </a:solidFill>
                <a:latin typeface="Arial"/>
                <a:ea typeface="Arial"/>
                <a:cs typeface="Arial"/>
                <a:sym typeface="Arial"/>
              </a:rPr>
              <a:t>découlent (ou pourraient découler) de politiques d'atténuations des dégradations environnementales </a:t>
            </a:r>
            <a:r>
              <a:rPr b="0" i="1" lang="en-US" sz="900">
                <a:solidFill>
                  <a:srgbClr val="000000"/>
                </a:solidFill>
                <a:latin typeface="Arial"/>
                <a:ea typeface="Arial"/>
                <a:cs typeface="Arial"/>
                <a:sym typeface="Arial"/>
              </a:rPr>
              <a:t>(Holguera et al, 2021</a:t>
            </a:r>
            <a:r>
              <a:rPr b="0" lang="en-US" sz="1050">
                <a:solidFill>
                  <a:srgbClr val="000000"/>
                </a:solidFill>
                <a:latin typeface="Arial"/>
                <a:ea typeface="Arial"/>
                <a:cs typeface="Arial"/>
                <a:sym typeface="Arial"/>
              </a:rPr>
              <a:t>) </a:t>
            </a:r>
            <a:r>
              <a:rPr lang="en-US" sz="1050">
                <a:solidFill>
                  <a:srgbClr val="002F5D"/>
                </a:solidFill>
                <a:latin typeface="Arial"/>
                <a:ea typeface="Arial"/>
                <a:cs typeface="Arial"/>
                <a:sym typeface="Arial"/>
              </a:rPr>
              <a:t>(alimentation durable, mobilité active, contact avec la nature) </a:t>
            </a:r>
            <a:endParaRPr sz="1050">
              <a:solidFill>
                <a:srgbClr val="002F5D"/>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sz="1100">
              <a:solidFill>
                <a:srgbClr val="276E7E"/>
              </a:solidFill>
              <a:latin typeface="Arial"/>
              <a:ea typeface="Arial"/>
              <a:cs typeface="Arial"/>
              <a:sym typeface="Arial"/>
            </a:endParaRPr>
          </a:p>
          <a:p>
            <a:pPr indent="-228600" lvl="0" marL="457200" rtl="0" algn="l">
              <a:lnSpc>
                <a:spcPct val="100000"/>
              </a:lnSpc>
              <a:spcBef>
                <a:spcPts val="0"/>
              </a:spcBef>
              <a:spcAft>
                <a:spcPts val="0"/>
              </a:spcAft>
              <a:buSzPts val="1100"/>
              <a:buNone/>
            </a:pPr>
            <a:r>
              <a:t/>
            </a:r>
            <a:endParaRPr sz="1100">
              <a:latin typeface="Arial"/>
              <a:ea typeface="Arial"/>
              <a:cs typeface="Arial"/>
              <a:sym typeface="Arial"/>
            </a:endParaRPr>
          </a:p>
          <a:p>
            <a:pPr indent="-298450" lvl="0" marL="457200" rtl="0" algn="l">
              <a:lnSpc>
                <a:spcPct val="100000"/>
              </a:lnSpc>
              <a:spcBef>
                <a:spcPts val="0"/>
              </a:spcBef>
              <a:spcAft>
                <a:spcPts val="0"/>
              </a:spcAft>
              <a:buSzPts val="1100"/>
              <a:buChar char="●"/>
            </a:pPr>
            <a:r>
              <a:rPr lang="en-US" sz="1100">
                <a:latin typeface="Arial"/>
                <a:ea typeface="Arial"/>
                <a:cs typeface="Arial"/>
                <a:sym typeface="Arial"/>
              </a:rPr>
              <a:t>Pour l’agriculture: l’agroécologie—&gt; de multiples bénéfices sur les santés</a:t>
            </a:r>
            <a:endParaRPr/>
          </a:p>
        </p:txBody>
      </p:sp>
      <p:sp>
        <p:nvSpPr>
          <p:cNvPr id="3570" name="Google Shape;3570;p41: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8" name="Shape 3018"/>
        <p:cNvGrpSpPr/>
        <p:nvPr/>
      </p:nvGrpSpPr>
      <p:grpSpPr>
        <a:xfrm>
          <a:off x="0" y="0"/>
          <a:ext cx="0" cy="0"/>
          <a:chOff x="0" y="0"/>
          <a:chExt cx="0" cy="0"/>
        </a:xfrm>
      </p:grpSpPr>
      <p:sp>
        <p:nvSpPr>
          <p:cNvPr id="3019" name="Google Shape;3019;g3ef8181e200_0_7: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20" name="Google Shape;3020;g3ef8181e200_0_7:notes"/>
          <p:cNvSpPr txBox="1"/>
          <p:nvPr>
            <p:ph idx="1" type="body"/>
          </p:nvPr>
        </p:nvSpPr>
        <p:spPr>
          <a:xfrm>
            <a:off x="914400" y="3300413"/>
            <a:ext cx="7315200" cy="2700600"/>
          </a:xfrm>
          <a:prstGeom prst="rect">
            <a:avLst/>
          </a:prstGeom>
          <a:noFill/>
          <a:ln>
            <a:noFill/>
          </a:ln>
        </p:spPr>
        <p:txBody>
          <a:bodyPr anchorCtr="0" anchor="t" bIns="45700" lIns="91425" spcFirstLastPara="1" rIns="91425" wrap="square" tIns="45700">
            <a:noAutofit/>
          </a:bodyPr>
          <a:lstStyle/>
          <a:p>
            <a:pPr indent="-298450" lvl="0" marL="457200" rtl="0" algn="l">
              <a:lnSpc>
                <a:spcPct val="100000"/>
              </a:lnSpc>
              <a:spcBef>
                <a:spcPts val="0"/>
              </a:spcBef>
              <a:spcAft>
                <a:spcPts val="0"/>
              </a:spcAft>
              <a:buSzPts val="1100"/>
              <a:buChar char="●"/>
            </a:pPr>
            <a:r>
              <a:rPr b="0" i="0" lang="en-US" sz="1050" u="none" strike="noStrike">
                <a:solidFill>
                  <a:schemeClr val="dk1"/>
                </a:solidFill>
                <a:latin typeface="Arial"/>
                <a:ea typeface="Arial"/>
                <a:cs typeface="Arial"/>
                <a:sym typeface="Arial"/>
              </a:rPr>
              <a:t>Instance scientifique composée de 20 membres issus du milieu académique breton et représentant un large spectre de disciplines.</a:t>
            </a:r>
            <a:endParaRPr/>
          </a:p>
          <a:p>
            <a:pPr indent="-298450" lvl="0" marL="457200" rtl="0" algn="l">
              <a:lnSpc>
                <a:spcPct val="100000"/>
              </a:lnSpc>
              <a:spcBef>
                <a:spcPts val="0"/>
              </a:spcBef>
              <a:spcAft>
                <a:spcPts val="0"/>
              </a:spcAft>
              <a:buSzPts val="1100"/>
              <a:buChar char="●"/>
            </a:pPr>
            <a:r>
              <a:rPr b="0" i="0" lang="en-US" sz="1050" u="none" strike="noStrike">
                <a:solidFill>
                  <a:schemeClr val="dk1"/>
                </a:solidFill>
                <a:latin typeface="Arial"/>
                <a:ea typeface="Arial"/>
                <a:cs typeface="Arial"/>
                <a:sym typeface="Arial"/>
              </a:rPr>
              <a:t>Une instance indépendante initiée par la Région Bretagne à la suite de la Breizh COP en 2017.</a:t>
            </a:r>
            <a:endParaRPr/>
          </a:p>
          <a:p>
            <a:pPr indent="-298450" lvl="0" marL="457200" rtl="0" algn="l">
              <a:lnSpc>
                <a:spcPct val="100000"/>
              </a:lnSpc>
              <a:spcBef>
                <a:spcPts val="0"/>
              </a:spcBef>
              <a:spcAft>
                <a:spcPts val="0"/>
              </a:spcAft>
              <a:buSzPts val="1100"/>
              <a:buChar char="●"/>
            </a:pPr>
            <a:r>
              <a:rPr b="0" i="0" lang="en-US" sz="1050" u="none" strike="noStrike">
                <a:solidFill>
                  <a:schemeClr val="dk1"/>
                </a:solidFill>
                <a:latin typeface="Arial"/>
                <a:ea typeface="Arial"/>
                <a:cs typeface="Arial"/>
                <a:sym typeface="Arial"/>
              </a:rPr>
              <a:t>le </a:t>
            </a:r>
            <a:r>
              <a:rPr b="1" i="0" lang="en-US" sz="1050" u="none" strike="noStrike">
                <a:solidFill>
                  <a:srgbClr val="D54358"/>
                </a:solidFill>
                <a:latin typeface="Arial"/>
                <a:ea typeface="Arial"/>
                <a:cs typeface="Arial"/>
                <a:sym typeface="Arial"/>
              </a:rPr>
              <a:t>HCBC a été créé en février 2022 et officiellement installé le 13 mai 2022</a:t>
            </a:r>
            <a:r>
              <a:rPr b="0" i="0" lang="en-US" sz="1050" u="none" strike="noStrike">
                <a:solidFill>
                  <a:schemeClr val="dk1"/>
                </a:solidFill>
                <a:latin typeface="Arial"/>
                <a:ea typeface="Arial"/>
                <a:cs typeface="Arial"/>
                <a:sym typeface="Arial"/>
              </a:rPr>
              <a:t>. </a:t>
            </a:r>
            <a:endParaRPr sz="1050"/>
          </a:p>
          <a:p>
            <a:pPr indent="0" lvl="0" marL="0" marR="0" rtl="0" algn="just">
              <a:lnSpc>
                <a:spcPct val="90000"/>
              </a:lnSpc>
              <a:spcBef>
                <a:spcPts val="0"/>
              </a:spcBef>
              <a:spcAft>
                <a:spcPts val="0"/>
              </a:spcAft>
              <a:buClr>
                <a:srgbClr val="000000"/>
              </a:buClr>
              <a:buSzPts val="1050"/>
              <a:buFont typeface="Arial"/>
              <a:buNone/>
            </a:pPr>
            <a:r>
              <a:t/>
            </a:r>
            <a:endParaRPr b="1" i="0" sz="1050" u="sng" strike="noStrike">
              <a:solidFill>
                <a:schemeClr val="dk1"/>
              </a:solidFill>
              <a:latin typeface="Arial"/>
              <a:ea typeface="Arial"/>
              <a:cs typeface="Arial"/>
              <a:sym typeface="Arial"/>
            </a:endParaRPr>
          </a:p>
          <a:p>
            <a:pPr indent="0" lvl="0" marL="0" marR="0" rtl="0" algn="just">
              <a:lnSpc>
                <a:spcPct val="90000"/>
              </a:lnSpc>
              <a:spcBef>
                <a:spcPts val="0"/>
              </a:spcBef>
              <a:spcAft>
                <a:spcPts val="0"/>
              </a:spcAft>
              <a:buClr>
                <a:schemeClr val="dk1"/>
              </a:buClr>
              <a:buSzPts val="1050"/>
              <a:buFont typeface="Arial"/>
              <a:buNone/>
            </a:pPr>
            <a:r>
              <a:rPr b="1" i="0" lang="en-US" sz="1050" u="sng" strike="noStrike">
                <a:solidFill>
                  <a:schemeClr val="dk1"/>
                </a:solidFill>
                <a:latin typeface="Arial"/>
                <a:ea typeface="Arial"/>
                <a:cs typeface="Arial"/>
                <a:sym typeface="Arial"/>
              </a:rPr>
              <a:t>Origine du HCBC:</a:t>
            </a:r>
            <a:endParaRPr/>
          </a:p>
          <a:p>
            <a:pPr indent="-171450" lvl="0" marL="171450" marR="0" rtl="0" algn="just">
              <a:lnSpc>
                <a:spcPct val="90000"/>
              </a:lnSpc>
              <a:spcBef>
                <a:spcPts val="0"/>
              </a:spcBef>
              <a:spcAft>
                <a:spcPts val="0"/>
              </a:spcAft>
              <a:buClr>
                <a:schemeClr val="dk1"/>
              </a:buClr>
              <a:buSzPts val="1050"/>
              <a:buFont typeface="Noto Sans Symbols"/>
              <a:buChar char="▪"/>
            </a:pPr>
            <a:r>
              <a:rPr b="0" i="0" lang="en-US" sz="1050" u="none" strike="noStrike">
                <a:solidFill>
                  <a:schemeClr val="dk1"/>
                </a:solidFill>
                <a:latin typeface="Arial"/>
                <a:ea typeface="Arial"/>
                <a:cs typeface="Arial"/>
                <a:sym typeface="Arial"/>
              </a:rPr>
              <a:t>Le HCBC est instance scientifique indépendante initiée par la Région B. à la suite de la Breizh COP=consultation lancée en 2017 sous l’égide du conseil régional de Bretagne pour répondre à l’urgence climatique et environnementale. </a:t>
            </a:r>
            <a:endParaRPr/>
          </a:p>
          <a:p>
            <a:pPr indent="-171450" lvl="0" marL="171450" marR="0" rtl="0" algn="just">
              <a:lnSpc>
                <a:spcPct val="90000"/>
              </a:lnSpc>
              <a:spcBef>
                <a:spcPts val="0"/>
              </a:spcBef>
              <a:spcAft>
                <a:spcPts val="0"/>
              </a:spcAft>
              <a:buClr>
                <a:srgbClr val="000000"/>
              </a:buClr>
              <a:buSzPts val="1050"/>
              <a:buFont typeface="Noto Sans Symbols"/>
              <a:buChar char="▪"/>
            </a:pPr>
            <a:r>
              <a:rPr lang="en-US" sz="1050"/>
              <a:t>Une des conclusions de la Breizh Cop avait été qu’il fallait installer un conseil scientifique de manière pérenne afin d’éclairer les prises de décision du conseil régional en matière de climat. </a:t>
            </a:r>
            <a:endParaRPr/>
          </a:p>
          <a:p>
            <a:pPr indent="-171450" lvl="0" marL="171450" marR="0" rtl="0" algn="just">
              <a:lnSpc>
                <a:spcPct val="90000"/>
              </a:lnSpc>
              <a:spcBef>
                <a:spcPts val="0"/>
              </a:spcBef>
              <a:spcAft>
                <a:spcPts val="0"/>
              </a:spcAft>
              <a:buClr>
                <a:srgbClr val="000000"/>
              </a:buClr>
              <a:buSzPts val="1050"/>
              <a:buFont typeface="Noto Sans Symbols"/>
              <a:buChar char="▪"/>
            </a:pPr>
            <a:r>
              <a:rPr lang="en-US" sz="1050"/>
              <a:t>Ainsi, </a:t>
            </a:r>
            <a:r>
              <a:rPr b="0" i="0" lang="en-US" sz="1050" u="none" strike="noStrike">
                <a:solidFill>
                  <a:schemeClr val="dk1"/>
                </a:solidFill>
                <a:latin typeface="Arial"/>
                <a:ea typeface="Arial"/>
                <a:cs typeface="Arial"/>
                <a:sym typeface="Arial"/>
              </a:rPr>
              <a:t>suite à une phase de préfiguration réunissant 18 scientifiques bretons en 2021, le </a:t>
            </a:r>
            <a:r>
              <a:rPr b="1" i="0" lang="en-US" sz="1050" u="none" strike="noStrike">
                <a:solidFill>
                  <a:srgbClr val="D54358"/>
                </a:solidFill>
                <a:latin typeface="Arial"/>
                <a:ea typeface="Arial"/>
                <a:cs typeface="Arial"/>
                <a:sym typeface="Arial"/>
              </a:rPr>
              <a:t>HCBC a été créé en février 2022 et officiellement installé le 13 mai 2022</a:t>
            </a:r>
            <a:r>
              <a:rPr b="0" i="0" lang="en-US" sz="1050" u="none" strike="noStrike">
                <a:solidFill>
                  <a:schemeClr val="dk1"/>
                </a:solidFill>
                <a:latin typeface="Arial"/>
                <a:ea typeface="Arial"/>
                <a:cs typeface="Arial"/>
                <a:sym typeface="Arial"/>
              </a:rPr>
              <a:t>. </a:t>
            </a:r>
            <a:endParaRPr sz="1050"/>
          </a:p>
          <a:p>
            <a:pPr indent="0" lvl="0" marL="0" rtl="0" algn="l">
              <a:lnSpc>
                <a:spcPct val="100000"/>
              </a:lnSpc>
              <a:spcBef>
                <a:spcPts val="0"/>
              </a:spcBef>
              <a:spcAft>
                <a:spcPts val="0"/>
              </a:spcAft>
              <a:buSzPts val="1100"/>
              <a:buNone/>
            </a:pPr>
            <a:r>
              <a:t/>
            </a:r>
            <a:endParaRPr/>
          </a:p>
        </p:txBody>
      </p:sp>
      <p:sp>
        <p:nvSpPr>
          <p:cNvPr id="3021" name="Google Shape;3021;g3ef8181e200_0_7:notes"/>
          <p:cNvSpPr txBox="1"/>
          <p:nvPr>
            <p:ph idx="12" type="sldNum"/>
          </p:nvPr>
        </p:nvSpPr>
        <p:spPr>
          <a:xfrm>
            <a:off x="5179484" y="6513910"/>
            <a:ext cx="3962400" cy="3441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5" name="Shape 3575"/>
        <p:cNvGrpSpPr/>
        <p:nvPr/>
      </p:nvGrpSpPr>
      <p:grpSpPr>
        <a:xfrm>
          <a:off x="0" y="0"/>
          <a:ext cx="0" cy="0"/>
          <a:chOff x="0" y="0"/>
          <a:chExt cx="0" cy="0"/>
        </a:xfrm>
      </p:grpSpPr>
      <p:sp>
        <p:nvSpPr>
          <p:cNvPr id="3576" name="Google Shape;3576;p42: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77" name="Google Shape;3577;p42: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lang="en-US" sz="1100">
                <a:latin typeface="Arial"/>
                <a:ea typeface="Arial"/>
                <a:cs typeface="Arial"/>
                <a:sym typeface="Arial"/>
              </a:rPr>
              <a:t>Les co-bénéfices peuvent être perçus comme des leviers pour contribuer à dépasser les différentes barrières aux changements.</a:t>
            </a:r>
            <a:endParaRPr/>
          </a:p>
          <a:p>
            <a:pPr indent="0" lvl="0" marL="0" marR="0" rtl="0" algn="l">
              <a:lnSpc>
                <a:spcPct val="100000"/>
              </a:lnSpc>
              <a:spcBef>
                <a:spcPts val="0"/>
              </a:spcBef>
              <a:spcAft>
                <a:spcPts val="0"/>
              </a:spcAft>
              <a:buClr>
                <a:srgbClr val="000000"/>
              </a:buClr>
              <a:buSzPts val="1100"/>
              <a:buFont typeface="Arial"/>
              <a:buNone/>
            </a:pPr>
            <a:r>
              <a:rPr b="1" lang="en-US" sz="1100">
                <a:latin typeface="Arial"/>
                <a:ea typeface="Arial"/>
                <a:cs typeface="Arial"/>
                <a:sym typeface="Arial"/>
              </a:rPr>
              <a:t>L’approche par les co-bénéfices S-E-C: peut apporter un cadrage positif aux interventions</a:t>
            </a:r>
            <a:r>
              <a:rPr lang="en-US" sz="1100">
                <a:latin typeface="Arial"/>
                <a:ea typeface="Arial"/>
                <a:cs typeface="Arial"/>
                <a:sym typeface="Arial"/>
              </a:rPr>
              <a:t> / permettre de faire converger des objectifs et d’identifier de potentiels synergies, </a:t>
            </a:r>
            <a:r>
              <a:rPr b="1" lang="en-US" sz="1100">
                <a:solidFill>
                  <a:srgbClr val="276E7E"/>
                </a:solidFill>
                <a:latin typeface="Arial"/>
                <a:ea typeface="Arial"/>
                <a:cs typeface="Arial"/>
                <a:sym typeface="Arial"/>
              </a:rPr>
              <a:t>par ex: </a:t>
            </a:r>
            <a:r>
              <a:rPr lang="en-US" sz="1100">
                <a:solidFill>
                  <a:srgbClr val="276E7E"/>
                </a:solidFill>
                <a:latin typeface="Arial"/>
                <a:ea typeface="Arial"/>
                <a:cs typeface="Arial"/>
                <a:sym typeface="Arial"/>
              </a:rPr>
              <a:t>les actions visant à atténuer le CC (alimentation durable, mobilité active, contact avec la nature) peuvent simultanément améliorer la santé humaine</a:t>
            </a:r>
            <a:endParaRPr/>
          </a:p>
          <a:p>
            <a:pPr indent="0" lvl="0" marL="0" marR="0" rtl="0" algn="l">
              <a:lnSpc>
                <a:spcPct val="100000"/>
              </a:lnSpc>
              <a:spcBef>
                <a:spcPts val="0"/>
              </a:spcBef>
              <a:spcAft>
                <a:spcPts val="0"/>
              </a:spcAft>
              <a:buClr>
                <a:srgbClr val="000000"/>
              </a:buClr>
              <a:buSzPts val="1100"/>
              <a:buFont typeface="Arial"/>
              <a:buNone/>
            </a:pPr>
            <a:r>
              <a:rPr lang="en-US" sz="1100">
                <a:solidFill>
                  <a:srgbClr val="000000"/>
                </a:solidFill>
                <a:latin typeface="Arial"/>
                <a:ea typeface="Arial"/>
                <a:cs typeface="Arial"/>
                <a:sym typeface="Arial"/>
              </a:rPr>
              <a:t>Adopter une approche par les co-bénéfices</a:t>
            </a:r>
            <a:r>
              <a:rPr b="0" lang="en-US" sz="1100">
                <a:solidFill>
                  <a:srgbClr val="000000"/>
                </a:solidFill>
                <a:latin typeface="Arial"/>
                <a:ea typeface="Arial"/>
                <a:cs typeface="Arial"/>
                <a:sym typeface="Arial"/>
              </a:rPr>
              <a:t>: de nombreux co-bénéfices pour la santé des populations / </a:t>
            </a:r>
            <a:r>
              <a:rPr b="0" i="1" lang="en-US" sz="1100">
                <a:solidFill>
                  <a:srgbClr val="009999"/>
                </a:solidFill>
                <a:latin typeface="Arial"/>
                <a:ea typeface="Arial"/>
                <a:cs typeface="Arial"/>
                <a:sym typeface="Arial"/>
              </a:rPr>
              <a:t>les santés </a:t>
            </a:r>
            <a:r>
              <a:rPr b="0" lang="en-US" sz="1100">
                <a:solidFill>
                  <a:srgbClr val="000000"/>
                </a:solidFill>
                <a:latin typeface="Arial"/>
                <a:ea typeface="Arial"/>
                <a:cs typeface="Arial"/>
                <a:sym typeface="Arial"/>
              </a:rPr>
              <a:t>découlent (ou pourraient découler) de politiques d'atténuations des dégradations environnementales </a:t>
            </a:r>
            <a:r>
              <a:rPr b="0" i="1" lang="en-US" sz="900">
                <a:solidFill>
                  <a:srgbClr val="000000"/>
                </a:solidFill>
                <a:latin typeface="Arial"/>
                <a:ea typeface="Arial"/>
                <a:cs typeface="Arial"/>
                <a:sym typeface="Arial"/>
              </a:rPr>
              <a:t>(Holguera et al, 2021</a:t>
            </a:r>
            <a:r>
              <a:rPr b="0" lang="en-US" sz="1050">
                <a:solidFill>
                  <a:srgbClr val="000000"/>
                </a:solidFill>
                <a:latin typeface="Arial"/>
                <a:ea typeface="Arial"/>
                <a:cs typeface="Arial"/>
                <a:sym typeface="Arial"/>
              </a:rPr>
              <a:t>) </a:t>
            </a:r>
            <a:r>
              <a:rPr lang="en-US" sz="1050">
                <a:solidFill>
                  <a:srgbClr val="002F5D"/>
                </a:solidFill>
                <a:latin typeface="Arial"/>
                <a:ea typeface="Arial"/>
                <a:cs typeface="Arial"/>
                <a:sym typeface="Arial"/>
              </a:rPr>
              <a:t>(alimentation durable, mobilité active, contact avec la nature) </a:t>
            </a:r>
            <a:endParaRPr sz="1050">
              <a:solidFill>
                <a:srgbClr val="002F5D"/>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sz="1100">
              <a:solidFill>
                <a:srgbClr val="276E7E"/>
              </a:solidFill>
              <a:latin typeface="Arial"/>
              <a:ea typeface="Arial"/>
              <a:cs typeface="Arial"/>
              <a:sym typeface="Arial"/>
            </a:endParaRPr>
          </a:p>
          <a:p>
            <a:pPr indent="-228600" lvl="0" marL="457200" rtl="0" algn="l">
              <a:lnSpc>
                <a:spcPct val="100000"/>
              </a:lnSpc>
              <a:spcBef>
                <a:spcPts val="0"/>
              </a:spcBef>
              <a:spcAft>
                <a:spcPts val="0"/>
              </a:spcAft>
              <a:buSzPts val="1100"/>
              <a:buNone/>
            </a:pPr>
            <a:r>
              <a:t/>
            </a:r>
            <a:endParaRPr sz="1100">
              <a:latin typeface="Arial"/>
              <a:ea typeface="Arial"/>
              <a:cs typeface="Arial"/>
              <a:sym typeface="Arial"/>
            </a:endParaRPr>
          </a:p>
          <a:p>
            <a:pPr indent="-298450" lvl="0" marL="457200" rtl="0" algn="l">
              <a:lnSpc>
                <a:spcPct val="100000"/>
              </a:lnSpc>
              <a:spcBef>
                <a:spcPts val="0"/>
              </a:spcBef>
              <a:spcAft>
                <a:spcPts val="0"/>
              </a:spcAft>
              <a:buSzPts val="1100"/>
              <a:buChar char="●"/>
            </a:pPr>
            <a:r>
              <a:rPr lang="en-US" sz="1100">
                <a:latin typeface="Arial"/>
                <a:ea typeface="Arial"/>
                <a:cs typeface="Arial"/>
                <a:sym typeface="Arial"/>
              </a:rPr>
              <a:t>Pour l’agriculture: l’agroécologie—&gt; de multiples bénéfices sur les santés</a:t>
            </a:r>
            <a:endParaRPr/>
          </a:p>
        </p:txBody>
      </p:sp>
      <p:sp>
        <p:nvSpPr>
          <p:cNvPr id="3578" name="Google Shape;3578;p42: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4" name="Shape 3584"/>
        <p:cNvGrpSpPr/>
        <p:nvPr/>
      </p:nvGrpSpPr>
      <p:grpSpPr>
        <a:xfrm>
          <a:off x="0" y="0"/>
          <a:ext cx="0" cy="0"/>
          <a:chOff x="0" y="0"/>
          <a:chExt cx="0" cy="0"/>
        </a:xfrm>
      </p:grpSpPr>
      <p:sp>
        <p:nvSpPr>
          <p:cNvPr id="3585" name="Google Shape;3585;p43: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86" name="Google Shape;3586;p43: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1" i="0" sz="1200">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1" i="0" sz="1200">
              <a:solidFill>
                <a:schemeClr val="dk1"/>
              </a:solidFill>
              <a:latin typeface="Arial"/>
              <a:ea typeface="Arial"/>
              <a:cs typeface="Arial"/>
              <a:sym typeface="Arial"/>
            </a:endParaRPr>
          </a:p>
        </p:txBody>
      </p:sp>
      <p:sp>
        <p:nvSpPr>
          <p:cNvPr id="3587" name="Google Shape;3587;p43: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8" name="Shape 3598"/>
        <p:cNvGrpSpPr/>
        <p:nvPr/>
      </p:nvGrpSpPr>
      <p:grpSpPr>
        <a:xfrm>
          <a:off x="0" y="0"/>
          <a:ext cx="0" cy="0"/>
          <a:chOff x="0" y="0"/>
          <a:chExt cx="0" cy="0"/>
        </a:xfrm>
      </p:grpSpPr>
      <p:sp>
        <p:nvSpPr>
          <p:cNvPr id="3599" name="Google Shape;3599;p44: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00" name="Google Shape;3600;p44: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rPr b="1" i="1" lang="en-US" sz="1100" u="none" cap="none" strike="noStrike">
                <a:solidFill>
                  <a:srgbClr val="000000"/>
                </a:solidFill>
                <a:latin typeface="Arial"/>
                <a:ea typeface="Arial"/>
                <a:cs typeface="Arial"/>
                <a:sym typeface="Arial"/>
              </a:rPr>
              <a:t>3 - Dans quel cadre évolue-t-on alors ? Place de la recherche ? De l'expérimentation ?</a:t>
            </a:r>
            <a:br>
              <a:rPr b="1" i="1"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ARG : l'apport de l'urbanisme favorable à la santé</a:t>
            </a:r>
            <a:br>
              <a:rPr b="1"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LB : mobilisation forte surtout sur la politique environnementale / aires de captage et pesticides. Mais il existe tout de même toutes sortes de prescriptions : muséales, carte alimentaire durable, etc.</a:t>
            </a:r>
            <a:endParaRPr b="0" i="0" sz="1050" u="none" cap="none" strike="noStrike">
              <a:solidFill>
                <a:srgbClr val="000000"/>
              </a:solidFill>
              <a:latin typeface="Arial"/>
              <a:ea typeface="Arial"/>
              <a:cs typeface="Arial"/>
              <a:sym typeface="Aria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5" name="Shape 3605"/>
        <p:cNvGrpSpPr/>
        <p:nvPr/>
      </p:nvGrpSpPr>
      <p:grpSpPr>
        <a:xfrm>
          <a:off x="0" y="0"/>
          <a:ext cx="0" cy="0"/>
          <a:chOff x="0" y="0"/>
          <a:chExt cx="0" cy="0"/>
        </a:xfrm>
      </p:grpSpPr>
      <p:sp>
        <p:nvSpPr>
          <p:cNvPr id="3606" name="Google Shape;3606;p45: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07" name="Google Shape;3607;p45: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608" name="Google Shape;3608;p45: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2" name="Shape 3622"/>
        <p:cNvGrpSpPr/>
        <p:nvPr/>
      </p:nvGrpSpPr>
      <p:grpSpPr>
        <a:xfrm>
          <a:off x="0" y="0"/>
          <a:ext cx="0" cy="0"/>
          <a:chOff x="0" y="0"/>
          <a:chExt cx="0" cy="0"/>
        </a:xfrm>
      </p:grpSpPr>
      <p:sp>
        <p:nvSpPr>
          <p:cNvPr id="3623" name="Google Shape;3623;p46: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24" name="Google Shape;3624;p46: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625" name="Google Shape;3625;p46: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5" name="Shape 3655"/>
        <p:cNvGrpSpPr/>
        <p:nvPr/>
      </p:nvGrpSpPr>
      <p:grpSpPr>
        <a:xfrm>
          <a:off x="0" y="0"/>
          <a:ext cx="0" cy="0"/>
          <a:chOff x="0" y="0"/>
          <a:chExt cx="0" cy="0"/>
        </a:xfrm>
      </p:grpSpPr>
      <p:sp>
        <p:nvSpPr>
          <p:cNvPr id="3656" name="Google Shape;3656;p47: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57" name="Google Shape;3657;p47: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lang="en-US" sz="1400" u="sng">
                <a:solidFill>
                  <a:schemeClr val="hlink"/>
                </a:solidFill>
                <a:hlinkClick r:id="rId2"/>
              </a:rPr>
              <a:t>https://www.urbanisme.fr/debat/un-logement-de-qualite-perd-son-sens-sil-est-situe-dans-un-espace-invivable/</a:t>
            </a:r>
            <a:r>
              <a:rPr lang="en-US" sz="1400"/>
              <a:t> </a:t>
            </a:r>
            <a:endParaRPr/>
          </a:p>
          <a:p>
            <a:pPr indent="0" lvl="0" marL="0" marR="0" rtl="0" algn="l">
              <a:lnSpc>
                <a:spcPct val="100000"/>
              </a:lnSpc>
              <a:spcBef>
                <a:spcPts val="0"/>
              </a:spcBef>
              <a:spcAft>
                <a:spcPts val="0"/>
              </a:spcAft>
              <a:buClr>
                <a:srgbClr val="000000"/>
              </a:buClr>
              <a:buSzPts val="1400"/>
              <a:buFont typeface="Arial"/>
              <a:buNone/>
            </a:pPr>
            <a:r>
              <a:rPr lang="en-US" sz="1400"/>
              <a:t>https://www.audiar.org/publication/environnement/climat/la-demarche-prospective-de-laudiar-explorons-2050/ </a:t>
            </a:r>
            <a:endParaRPr/>
          </a:p>
          <a:p>
            <a:pPr indent="0" lvl="0" marL="0" marR="0" rtl="0" algn="l">
              <a:lnSpc>
                <a:spcPct val="100000"/>
              </a:lnSpc>
              <a:spcBef>
                <a:spcPts val="0"/>
              </a:spcBef>
              <a:spcAft>
                <a:spcPts val="0"/>
              </a:spcAft>
              <a:buClr>
                <a:srgbClr val="000000"/>
              </a:buClr>
              <a:buSzPts val="1400"/>
              <a:buFont typeface="Arial"/>
              <a:buNone/>
            </a:pPr>
            <a:r>
              <a:rPr lang="en-US" sz="1400"/>
              <a:t>https://www.lanouvellerepublique.fr/a-la-une/en-quete-de-demain-l-amenagement-et-l-urbanisme-sont-des-leviers-puissants-d-amelioration-de-la-sante-1762699360</a:t>
            </a:r>
            <a:endParaRPr/>
          </a:p>
          <a:p>
            <a:pPr indent="0" lvl="0" marL="0" marR="0" rtl="0" algn="l">
              <a:lnSpc>
                <a:spcPct val="100000"/>
              </a:lnSpc>
              <a:spcBef>
                <a:spcPts val="0"/>
              </a:spcBef>
              <a:spcAft>
                <a:spcPts val="0"/>
              </a:spcAft>
              <a:buClr>
                <a:srgbClr val="000000"/>
              </a:buClr>
              <a:buSzPts val="1400"/>
              <a:buFont typeface="Arial"/>
              <a:buNone/>
            </a:pPr>
            <a:r>
              <a:rPr lang="en-US" sz="1400"/>
              <a:t>https://www.ledauphine.com/environnement/2025/11/19/l-amenagement-et-l-urbanisme-sont-de-puissants-leviers-d-amelioration-de-la-sante </a:t>
            </a:r>
            <a:endParaRPr/>
          </a:p>
          <a:p>
            <a:pPr indent="-298450" lvl="0" marL="457200" rtl="0" algn="l">
              <a:lnSpc>
                <a:spcPct val="100000"/>
              </a:lnSpc>
              <a:spcBef>
                <a:spcPts val="0"/>
              </a:spcBef>
              <a:spcAft>
                <a:spcPts val="0"/>
              </a:spcAft>
              <a:buSzPts val="1100"/>
              <a:buChar char="●"/>
            </a:pPr>
            <a:r>
              <a:rPr lang="en-US"/>
              <a:t>https://www.lamarseillaise.fr/environnement/eqdd-le-telegramme-anne-roue-le-gall-l-amenagement-et-l-urbanisme-sont-des-leviers-puissants-d-amelioration-de-la-sante-EP19163052 </a:t>
            </a:r>
            <a:endParaRPr/>
          </a:p>
          <a:p>
            <a:pPr indent="-298450" lvl="0" marL="457200" rtl="0" algn="l">
              <a:lnSpc>
                <a:spcPct val="100000"/>
              </a:lnSpc>
              <a:spcBef>
                <a:spcPts val="0"/>
              </a:spcBef>
              <a:spcAft>
                <a:spcPts val="0"/>
              </a:spcAft>
              <a:buSzPts val="1100"/>
              <a:buChar char="●"/>
            </a:pPr>
            <a:r>
              <a:rPr lang="en-US"/>
              <a:t>https://www.ouest-france.fr/medias/ouest-france/e-dossier/transition-ecologique-en-quete-de-demain/il-faut-encourager-les-politiques-bonnes-pour-la-sante-f9440af8-c3cc-11f0-8509-2c0807403e46</a:t>
            </a:r>
            <a:endParaRPr/>
          </a:p>
          <a:p>
            <a:pPr indent="-298450" lvl="0" marL="457200" rtl="0" algn="l">
              <a:lnSpc>
                <a:spcPct val="100000"/>
              </a:lnSpc>
              <a:spcBef>
                <a:spcPts val="0"/>
              </a:spcBef>
              <a:spcAft>
                <a:spcPts val="0"/>
              </a:spcAft>
              <a:buSzPts val="1100"/>
              <a:buChar char="●"/>
            </a:pPr>
            <a:r>
              <a:rPr lang="en-US"/>
              <a:t>https://www.prescrire.org/sommaire-de-la-revue-prescrire/prescrire-novembre-2025 </a:t>
            </a:r>
            <a:endParaRPr/>
          </a:p>
        </p:txBody>
      </p:sp>
      <p:sp>
        <p:nvSpPr>
          <p:cNvPr id="3658" name="Google Shape;3658;p47: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6" name="Shape 3676"/>
        <p:cNvGrpSpPr/>
        <p:nvPr/>
      </p:nvGrpSpPr>
      <p:grpSpPr>
        <a:xfrm>
          <a:off x="0" y="0"/>
          <a:ext cx="0" cy="0"/>
          <a:chOff x="0" y="0"/>
          <a:chExt cx="0" cy="0"/>
        </a:xfrm>
      </p:grpSpPr>
      <p:sp>
        <p:nvSpPr>
          <p:cNvPr id="3677" name="Google Shape;3677;p48: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78" name="Google Shape;3678;p48: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600"/>
              </a:spcBef>
              <a:spcAft>
                <a:spcPts val="0"/>
              </a:spcAft>
              <a:buSzPts val="1100"/>
              <a:buNone/>
            </a:pPr>
            <a:r>
              <a:rPr b="1" lang="en-US" sz="1000">
                <a:latin typeface="Arial"/>
                <a:ea typeface="Arial"/>
                <a:cs typeface="Arial"/>
                <a:sym typeface="Arial"/>
              </a:rPr>
              <a:t>Messages clés sur l’urbanisme favorable à la santé (UFS) / </a:t>
            </a:r>
            <a:r>
              <a:rPr b="1" lang="en-US" sz="1000">
                <a:solidFill>
                  <a:srgbClr val="BF4E14"/>
                </a:solidFill>
                <a:latin typeface="Arial"/>
                <a:ea typeface="Arial"/>
                <a:cs typeface="Arial"/>
                <a:sym typeface="Arial"/>
              </a:rPr>
              <a:t>enjeux</a:t>
            </a:r>
            <a:endParaRPr/>
          </a:p>
          <a:p>
            <a:pPr indent="-228600" lvl="0" marL="228600" rtl="0" algn="l">
              <a:lnSpc>
                <a:spcPct val="100000"/>
              </a:lnSpc>
              <a:spcBef>
                <a:spcPts val="600"/>
              </a:spcBef>
              <a:spcAft>
                <a:spcPts val="0"/>
              </a:spcAft>
              <a:buSzPts val="1100"/>
              <a:buFont typeface="Arial"/>
              <a:buAutoNum type="arabicPeriod"/>
            </a:pPr>
            <a:r>
              <a:rPr b="1" lang="en-US" sz="1000">
                <a:solidFill>
                  <a:srgbClr val="BF4E14"/>
                </a:solidFill>
                <a:latin typeface="Arial"/>
                <a:ea typeface="Arial"/>
                <a:cs typeface="Arial"/>
                <a:sym typeface="Arial"/>
              </a:rPr>
              <a:t>Constat: les initiatives se multiplient…</a:t>
            </a:r>
            <a:endParaRPr/>
          </a:p>
          <a:p>
            <a:pPr indent="0" lvl="0" marL="0" rtl="0" algn="l">
              <a:lnSpc>
                <a:spcPct val="100000"/>
              </a:lnSpc>
              <a:spcBef>
                <a:spcPts val="600"/>
              </a:spcBef>
              <a:spcAft>
                <a:spcPts val="0"/>
              </a:spcAft>
              <a:buSzPts val="1100"/>
              <a:buFont typeface="Arial"/>
              <a:buNone/>
            </a:pPr>
            <a:r>
              <a:rPr lang="en-US" sz="1000">
                <a:latin typeface="Arial"/>
                <a:ea typeface="Arial"/>
                <a:cs typeface="Arial"/>
                <a:sym typeface="Arial"/>
              </a:rPr>
              <a:t>On assiste ces dernières années à une multiplication d'initiatives UFS à toutes les échelles du territoire. </a:t>
            </a:r>
            <a:endParaRPr/>
          </a:p>
          <a:p>
            <a:pPr indent="0" lvl="0" marL="0" rtl="0" algn="l">
              <a:lnSpc>
                <a:spcPct val="100000"/>
              </a:lnSpc>
              <a:spcBef>
                <a:spcPts val="600"/>
              </a:spcBef>
              <a:spcAft>
                <a:spcPts val="0"/>
              </a:spcAft>
              <a:buSzPts val="1100"/>
              <a:buFont typeface="Arial"/>
              <a:buNone/>
            </a:pPr>
            <a:r>
              <a:rPr lang="en-US" sz="1000">
                <a:latin typeface="Arial"/>
                <a:ea typeface="Arial"/>
                <a:cs typeface="Arial"/>
                <a:sym typeface="Arial"/>
              </a:rPr>
              <a:t>Plusieurs facteurs expliquent cette dynamique, dont les travaux menés depuis près de 15 ans par un collectif de recherche et d'expertise au niveau national qui, grâce à de nombreuses collaborations locales, régionales, nationales et internationales, ont permis de poser les bases d’une définition commune de l’UFS à l’échelle nationale et de mettre à disposition des outils et méthodes pour soutenir son déploiement. </a:t>
            </a:r>
            <a:endParaRPr/>
          </a:p>
          <a:p>
            <a:pPr indent="0" lvl="0" marL="0" rtl="0" algn="l">
              <a:lnSpc>
                <a:spcPct val="100000"/>
              </a:lnSpc>
              <a:spcBef>
                <a:spcPts val="600"/>
              </a:spcBef>
              <a:spcAft>
                <a:spcPts val="0"/>
              </a:spcAft>
              <a:buSzPts val="1100"/>
              <a:buFont typeface="Arial"/>
              <a:buNone/>
            </a:pPr>
            <a:r>
              <a:rPr lang="en-US" sz="1000">
                <a:latin typeface="Arial"/>
                <a:ea typeface="Arial"/>
                <a:cs typeface="Arial"/>
                <a:sym typeface="Arial"/>
              </a:rPr>
              <a:t>Mais, il reste du chemin et il faut réussir à l’étendre dans tous les territoires, rendre l’intégration de la santé-environnement-climat-plus systématique dans toutes les politiques d’aménagement et d’urbanisme</a:t>
            </a:r>
            <a:endParaRPr/>
          </a:p>
          <a:p>
            <a:pPr indent="0" lvl="0" marL="0" rtl="0" algn="l">
              <a:lnSpc>
                <a:spcPct val="100000"/>
              </a:lnSpc>
              <a:spcBef>
                <a:spcPts val="600"/>
              </a:spcBef>
              <a:spcAft>
                <a:spcPts val="0"/>
              </a:spcAft>
              <a:buSzPts val="1100"/>
              <a:buFont typeface="Arial"/>
              <a:buNone/>
            </a:pPr>
            <a:r>
              <a:rPr lang="en-US" sz="1000">
                <a:latin typeface="Arial"/>
                <a:ea typeface="Arial"/>
                <a:cs typeface="Arial"/>
                <a:sym typeface="Arial"/>
              </a:rPr>
              <a:t>2. On sait (consensus scientifique) que Les politiques d’aménagement et d’urbanisme = des leviers pour agir sur la santé, l’environnement et la lutte contre le changement climatique / </a:t>
            </a:r>
            <a:r>
              <a:rPr lang="en-US" sz="1000">
                <a:solidFill>
                  <a:srgbClr val="BF4E14"/>
                </a:solidFill>
                <a:latin typeface="Arial"/>
                <a:ea typeface="Arial"/>
                <a:cs typeface="Arial"/>
                <a:sym typeface="Arial"/>
              </a:rPr>
              <a:t>Questionner &amp; objectiver l’impact des choix avant la mise en œuvre des politiques en vue de faire des recommandations pour minimiser les risques et maximiser les bénéfices</a:t>
            </a:r>
            <a:endParaRPr/>
          </a:p>
          <a:p>
            <a:pPr indent="0" lvl="0" marL="0" marR="0" rtl="0" algn="l">
              <a:lnSpc>
                <a:spcPct val="100000"/>
              </a:lnSpc>
              <a:spcBef>
                <a:spcPts val="600"/>
              </a:spcBef>
              <a:spcAft>
                <a:spcPts val="0"/>
              </a:spcAft>
              <a:buClr>
                <a:srgbClr val="000000"/>
              </a:buClr>
              <a:buSzPts val="1000"/>
              <a:buFont typeface="Arial"/>
              <a:buNone/>
            </a:pPr>
            <a:r>
              <a:rPr lang="en-US" sz="1000">
                <a:solidFill>
                  <a:srgbClr val="000000"/>
                </a:solidFill>
                <a:latin typeface="Arial"/>
                <a:ea typeface="Arial"/>
                <a:cs typeface="Arial"/>
                <a:sym typeface="Arial"/>
              </a:rPr>
              <a:t>3. S’appuyer sur des données probantes, interventions « efficaces » </a:t>
            </a:r>
            <a:r>
              <a:rPr lang="en-US" sz="1000">
                <a:solidFill>
                  <a:srgbClr val="BF4E14"/>
                </a:solidFill>
                <a:latin typeface="Arial"/>
                <a:ea typeface="Arial"/>
                <a:cs typeface="Arial"/>
                <a:sym typeface="Arial"/>
              </a:rPr>
              <a:t>/ Accès aux données- Capitaliser/partager les initiatives </a:t>
            </a:r>
            <a:endParaRPr/>
          </a:p>
          <a:p>
            <a:pPr indent="0" lvl="0" marL="0" rtl="0" algn="l">
              <a:lnSpc>
                <a:spcPct val="100000"/>
              </a:lnSpc>
              <a:spcBef>
                <a:spcPts val="600"/>
              </a:spcBef>
              <a:spcAft>
                <a:spcPts val="0"/>
              </a:spcAft>
              <a:buSzPts val="1100"/>
              <a:buFont typeface="Arial"/>
              <a:buNone/>
            </a:pPr>
            <a:r>
              <a:rPr lang="en-US" sz="1000">
                <a:solidFill>
                  <a:srgbClr val="BF4E14"/>
                </a:solidFill>
                <a:latin typeface="Arial"/>
                <a:ea typeface="Arial"/>
                <a:cs typeface="Arial"/>
                <a:sym typeface="Arial"/>
              </a:rPr>
              <a:t>4. </a:t>
            </a:r>
            <a:r>
              <a:rPr lang="en-US" sz="1000">
                <a:latin typeface="Arial"/>
                <a:ea typeface="Arial"/>
                <a:cs typeface="Arial"/>
                <a:sym typeface="Arial"/>
              </a:rPr>
              <a:t>L’UFS : une approche par les co-bénéfices ; Lancer une démarche UFS = Une opportunité pour lier les enjeux santé-environnement-climat à l’échelle des territoires / </a:t>
            </a:r>
            <a:r>
              <a:rPr lang="en-US" sz="1000">
                <a:solidFill>
                  <a:srgbClr val="BF4E14"/>
                </a:solidFill>
                <a:latin typeface="Arial"/>
                <a:ea typeface="Arial"/>
                <a:cs typeface="Arial"/>
                <a:sym typeface="Arial"/>
              </a:rPr>
              <a:t>Mise en œuvre d’une collaboration intersectorielle et interdisciplinaire</a:t>
            </a:r>
            <a:endParaRPr/>
          </a:p>
          <a:p>
            <a:pPr indent="0" lvl="0" marL="0" rtl="0" algn="l">
              <a:lnSpc>
                <a:spcPct val="100000"/>
              </a:lnSpc>
              <a:spcBef>
                <a:spcPts val="600"/>
              </a:spcBef>
              <a:spcAft>
                <a:spcPts val="0"/>
              </a:spcAft>
              <a:buSzPts val="1100"/>
              <a:buFont typeface="Arial"/>
              <a:buNone/>
            </a:pPr>
            <a:r>
              <a:rPr lang="en-US" sz="1000">
                <a:solidFill>
                  <a:srgbClr val="BF4E14"/>
                </a:solidFill>
                <a:latin typeface="Arial"/>
                <a:ea typeface="Arial"/>
                <a:cs typeface="Arial"/>
                <a:sym typeface="Arial"/>
              </a:rPr>
              <a:t>5. </a:t>
            </a:r>
            <a:r>
              <a:rPr lang="en-US" sz="1000">
                <a:latin typeface="Arial"/>
                <a:ea typeface="Arial"/>
                <a:cs typeface="Arial"/>
                <a:sym typeface="Arial"/>
              </a:rPr>
              <a:t>Chaque acteur des territoires (aux différentes échelles) à un rôle à jouer dans la mise en œuvre de l’UFS / </a:t>
            </a:r>
            <a:r>
              <a:rPr lang="en-US" sz="1000">
                <a:solidFill>
                  <a:srgbClr val="E97132"/>
                </a:solidFill>
                <a:latin typeface="Arial"/>
                <a:ea typeface="Arial"/>
                <a:cs typeface="Arial"/>
                <a:sym typeface="Arial"/>
              </a:rPr>
              <a:t>Interconnaissance des acteurs (Compétences et missions) et Articuler les  acteurs (image : les acteurs = les notes d’une partition d’une démarche UFS, chef d’orchestre = rôle d’articulation des acteurs (fait jouer la partition avec le moins de fausse note possible, pour cela il faut se former, se parler, répéter (expérimenter), se lancer, rejouer plusieurs fois et innover)</a:t>
            </a:r>
            <a:endParaRPr/>
          </a:p>
          <a:p>
            <a:pPr indent="0" lvl="0" marL="0" rtl="0" algn="l">
              <a:lnSpc>
                <a:spcPct val="100000"/>
              </a:lnSpc>
              <a:spcBef>
                <a:spcPts val="600"/>
              </a:spcBef>
              <a:spcAft>
                <a:spcPts val="0"/>
              </a:spcAft>
              <a:buSzPts val="1100"/>
              <a:buFont typeface="Arial"/>
              <a:buNone/>
            </a:pPr>
            <a:r>
              <a:rPr lang="en-US" sz="1000">
                <a:solidFill>
                  <a:srgbClr val="E97132"/>
                </a:solidFill>
                <a:latin typeface="Arial"/>
                <a:ea typeface="Arial"/>
                <a:cs typeface="Arial"/>
                <a:sym typeface="Arial"/>
              </a:rPr>
              <a:t>6. </a:t>
            </a:r>
            <a:r>
              <a:rPr lang="en-US" sz="1000">
                <a:latin typeface="Arial"/>
                <a:ea typeface="Arial"/>
                <a:cs typeface="Arial"/>
                <a:sym typeface="Arial"/>
              </a:rPr>
              <a:t>Expérimenter, tester / </a:t>
            </a:r>
            <a:r>
              <a:rPr lang="en-US" sz="1000">
                <a:solidFill>
                  <a:srgbClr val="BF4E14"/>
                </a:solidFill>
                <a:latin typeface="Arial"/>
                <a:ea typeface="Arial"/>
                <a:cs typeface="Arial"/>
                <a:sym typeface="Arial"/>
              </a:rPr>
              <a:t>Oser se lancer</a:t>
            </a:r>
            <a:endParaRPr/>
          </a:p>
          <a:p>
            <a:pPr indent="0" lvl="0" marL="0" rtl="0" algn="l">
              <a:lnSpc>
                <a:spcPct val="100000"/>
              </a:lnSpc>
              <a:spcBef>
                <a:spcPts val="600"/>
              </a:spcBef>
              <a:spcAft>
                <a:spcPts val="0"/>
              </a:spcAft>
              <a:buSzPts val="1100"/>
              <a:buFont typeface="Arial"/>
              <a:buNone/>
            </a:pPr>
            <a:r>
              <a:t/>
            </a:r>
            <a:endParaRPr sz="1000">
              <a:solidFill>
                <a:srgbClr val="BF4E14"/>
              </a:solidFill>
              <a:latin typeface="Arial"/>
              <a:ea typeface="Arial"/>
              <a:cs typeface="Arial"/>
              <a:sym typeface="Arial"/>
            </a:endParaRPr>
          </a:p>
          <a:p>
            <a:pPr indent="0" lvl="0" marL="0" rtl="0" algn="l">
              <a:lnSpc>
                <a:spcPct val="100000"/>
              </a:lnSpc>
              <a:spcBef>
                <a:spcPts val="600"/>
              </a:spcBef>
              <a:spcAft>
                <a:spcPts val="0"/>
              </a:spcAft>
              <a:buSzPts val="1100"/>
              <a:buFont typeface="Arial"/>
              <a:buNone/>
            </a:pPr>
            <a:r>
              <a:rPr lang="en-US" sz="1000">
                <a:solidFill>
                  <a:srgbClr val="BF4E14"/>
                </a:solidFill>
                <a:latin typeface="Arial"/>
                <a:ea typeface="Arial"/>
                <a:cs typeface="Arial"/>
                <a:sym typeface="Arial"/>
              </a:rPr>
              <a:t>Métaphore de la Musique et de l’orchestre pour illustrer la mise en œuvre de l’UFS:</a:t>
            </a:r>
            <a:endParaRPr/>
          </a:p>
          <a:p>
            <a:pPr indent="0" lvl="0" marL="0" rtl="0" algn="l">
              <a:lnSpc>
                <a:spcPct val="100000"/>
              </a:lnSpc>
              <a:spcBef>
                <a:spcPts val="600"/>
              </a:spcBef>
              <a:spcAft>
                <a:spcPts val="0"/>
              </a:spcAft>
              <a:buSzPts val="1100"/>
              <a:buFont typeface="Arial"/>
              <a:buNone/>
            </a:pPr>
            <a:r>
              <a:rPr lang="en-US" sz="1000">
                <a:latin typeface="Arial"/>
                <a:ea typeface="Arial"/>
                <a:cs typeface="Arial"/>
                <a:sym typeface="Arial"/>
              </a:rPr>
              <a:t>Éléments de la métaphore :</a:t>
            </a:r>
            <a:endParaRPr/>
          </a:p>
          <a:p>
            <a:pPr indent="0" lvl="0" marL="0" rtl="0" algn="l">
              <a:lnSpc>
                <a:spcPct val="100000"/>
              </a:lnSpc>
              <a:spcBef>
                <a:spcPts val="600"/>
              </a:spcBef>
              <a:spcAft>
                <a:spcPts val="0"/>
              </a:spcAft>
              <a:buSzPts val="1100"/>
              <a:buFont typeface="Arial"/>
              <a:buNone/>
            </a:pPr>
            <a:r>
              <a:rPr lang="en-US" sz="1000">
                <a:latin typeface="Arial"/>
                <a:ea typeface="Arial"/>
                <a:cs typeface="Arial"/>
                <a:sym typeface="Arial"/>
              </a:rPr>
              <a:t>•	Les acteurs = les notes d’une partition : chaque acteur a une spécificité, une fonction, comme chaque note dans une composition musicale.</a:t>
            </a:r>
            <a:endParaRPr/>
          </a:p>
          <a:p>
            <a:pPr indent="0" lvl="0" marL="0" rtl="0" algn="l">
              <a:lnSpc>
                <a:spcPct val="100000"/>
              </a:lnSpc>
              <a:spcBef>
                <a:spcPts val="600"/>
              </a:spcBef>
              <a:spcAft>
                <a:spcPts val="0"/>
              </a:spcAft>
              <a:buSzPts val="1100"/>
              <a:buFont typeface="Arial"/>
              <a:buNone/>
            </a:pPr>
            <a:r>
              <a:rPr lang="en-US" sz="1000">
                <a:latin typeface="Arial"/>
                <a:ea typeface="Arial"/>
                <a:cs typeface="Arial"/>
                <a:sym typeface="Arial"/>
              </a:rPr>
              <a:t>•	La démarche UFS = la partition : c’est le cadre ou le projet commun à suivre.</a:t>
            </a:r>
            <a:endParaRPr/>
          </a:p>
          <a:p>
            <a:pPr indent="0" lvl="0" marL="0" rtl="0" algn="l">
              <a:lnSpc>
                <a:spcPct val="100000"/>
              </a:lnSpc>
              <a:spcBef>
                <a:spcPts val="600"/>
              </a:spcBef>
              <a:spcAft>
                <a:spcPts val="0"/>
              </a:spcAft>
              <a:buSzPts val="1100"/>
              <a:buFont typeface="Arial"/>
              <a:buNone/>
            </a:pPr>
            <a:r>
              <a:rPr lang="en-US" sz="1000">
                <a:latin typeface="Arial"/>
                <a:ea typeface="Arial"/>
                <a:cs typeface="Arial"/>
                <a:sym typeface="Arial"/>
              </a:rPr>
              <a:t>•	Le chef d’orchestre = le rôle d’articulation des acteurs : il coordonne, harmonise, fait en sorte que tout le monde joue ensemble.</a:t>
            </a:r>
            <a:endParaRPr/>
          </a:p>
          <a:p>
            <a:pPr indent="0" lvl="0" marL="0" rtl="0" algn="l">
              <a:lnSpc>
                <a:spcPct val="100000"/>
              </a:lnSpc>
              <a:spcBef>
                <a:spcPts val="600"/>
              </a:spcBef>
              <a:spcAft>
                <a:spcPts val="0"/>
              </a:spcAft>
              <a:buSzPts val="1100"/>
              <a:buFont typeface="Arial"/>
              <a:buNone/>
            </a:pPr>
            <a:r>
              <a:rPr lang="en-US" sz="1000">
                <a:latin typeface="Arial"/>
                <a:ea typeface="Arial"/>
                <a:cs typeface="Arial"/>
                <a:sym typeface="Arial"/>
              </a:rPr>
              <a:t>•	Les répétitions = la formation, l’expérimentation, la communication : pour bien jouer ensemble, il faut se préparer, se connaître, s’exercer.</a:t>
            </a:r>
            <a:endParaRPr/>
          </a:p>
          <a:p>
            <a:pPr indent="0" lvl="0" marL="0" rtl="0" algn="l">
              <a:lnSpc>
                <a:spcPct val="100000"/>
              </a:lnSpc>
              <a:spcBef>
                <a:spcPts val="600"/>
              </a:spcBef>
              <a:spcAft>
                <a:spcPts val="0"/>
              </a:spcAft>
              <a:buSzPts val="1100"/>
              <a:buFont typeface="Arial"/>
              <a:buNone/>
            </a:pPr>
            <a:r>
              <a:t/>
            </a:r>
            <a:endParaRPr sz="1000">
              <a:latin typeface="Arial"/>
              <a:ea typeface="Arial"/>
              <a:cs typeface="Arial"/>
              <a:sym typeface="Arial"/>
            </a:endParaRPr>
          </a:p>
          <a:p>
            <a:pPr indent="-228600" lvl="0" marL="457200" rtl="0" algn="l">
              <a:lnSpc>
                <a:spcPct val="100000"/>
              </a:lnSpc>
              <a:spcBef>
                <a:spcPts val="0"/>
              </a:spcBef>
              <a:spcAft>
                <a:spcPts val="0"/>
              </a:spcAft>
              <a:buSzPts val="1100"/>
              <a:buNone/>
            </a:pPr>
            <a:r>
              <a:t/>
            </a:r>
            <a:endParaRPr/>
          </a:p>
        </p:txBody>
      </p:sp>
      <p:sp>
        <p:nvSpPr>
          <p:cNvPr id="3679" name="Google Shape;3679;p48: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6" name="Shape 3686"/>
        <p:cNvGrpSpPr/>
        <p:nvPr/>
      </p:nvGrpSpPr>
      <p:grpSpPr>
        <a:xfrm>
          <a:off x="0" y="0"/>
          <a:ext cx="0" cy="0"/>
          <a:chOff x="0" y="0"/>
          <a:chExt cx="0" cy="0"/>
        </a:xfrm>
      </p:grpSpPr>
      <p:sp>
        <p:nvSpPr>
          <p:cNvPr id="3687" name="Google Shape;3687;p49: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88" name="Google Shape;3688;p49: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sz="1050"/>
              <a:t>Each study presents a concrete example of how governments, communities, and other partners have worked across sectors and scales to embed health and equity into urban decisions.</a:t>
            </a:r>
            <a:endParaRPr/>
          </a:p>
          <a:p>
            <a:pPr indent="-298450" lvl="0" marL="457200" rtl="0" algn="l">
              <a:lnSpc>
                <a:spcPct val="100000"/>
              </a:lnSpc>
              <a:spcBef>
                <a:spcPts val="0"/>
              </a:spcBef>
              <a:spcAft>
                <a:spcPts val="0"/>
              </a:spcAft>
              <a:buSzPts val="1100"/>
              <a:buFont typeface="Arial"/>
              <a:buChar char="•"/>
            </a:pPr>
            <a:r>
              <a:rPr b="1" lang="en-US" sz="1050"/>
              <a:t>Purpose:</a:t>
            </a:r>
            <a:r>
              <a:rPr lang="en-US" sz="1050"/>
              <a:t> Translate WHO’s strategic principles into real-world practice through case studies.</a:t>
            </a:r>
            <a:endParaRPr/>
          </a:p>
          <a:p>
            <a:pPr indent="-298450" lvl="0" marL="457200" rtl="0" algn="l">
              <a:lnSpc>
                <a:spcPct val="100000"/>
              </a:lnSpc>
              <a:spcBef>
                <a:spcPts val="0"/>
              </a:spcBef>
              <a:spcAft>
                <a:spcPts val="0"/>
              </a:spcAft>
              <a:buSzPts val="1100"/>
              <a:buFont typeface="Arial"/>
              <a:buChar char="•"/>
            </a:pPr>
            <a:r>
              <a:rPr b="1" lang="en-US" sz="1050"/>
              <a:t>Key insights:</a:t>
            </a:r>
            <a:r>
              <a:rPr lang="en-US" sz="1050"/>
              <a:t> </a:t>
            </a:r>
            <a:endParaRPr/>
          </a:p>
          <a:p>
            <a:pPr indent="-285750" lvl="1" marL="742950" rtl="0" algn="l">
              <a:lnSpc>
                <a:spcPct val="100000"/>
              </a:lnSpc>
              <a:spcBef>
                <a:spcPts val="0"/>
              </a:spcBef>
              <a:spcAft>
                <a:spcPts val="0"/>
              </a:spcAft>
              <a:buSzPts val="1100"/>
              <a:buFont typeface="Arial"/>
              <a:buChar char="•"/>
            </a:pPr>
            <a:r>
              <a:rPr lang="en-US" sz="1050"/>
              <a:t>No single pathway—multiple entry points (housing, transport, planning, energy).</a:t>
            </a:r>
            <a:endParaRPr/>
          </a:p>
          <a:p>
            <a:pPr indent="-285750" lvl="1" marL="742950" rtl="0" algn="l">
              <a:lnSpc>
                <a:spcPct val="100000"/>
              </a:lnSpc>
              <a:spcBef>
                <a:spcPts val="0"/>
              </a:spcBef>
              <a:spcAft>
                <a:spcPts val="0"/>
              </a:spcAft>
              <a:buSzPts val="1100"/>
              <a:buFont typeface="Arial"/>
              <a:buChar char="•"/>
            </a:pPr>
            <a:r>
              <a:rPr lang="en-US" sz="1050"/>
              <a:t>Systems-oriented approach: governance, evidence, innovation, collaboration.</a:t>
            </a:r>
            <a:endParaRPr/>
          </a:p>
          <a:p>
            <a:pPr indent="-298450" lvl="0" marL="457200" rtl="0" algn="l">
              <a:lnSpc>
                <a:spcPct val="100000"/>
              </a:lnSpc>
              <a:spcBef>
                <a:spcPts val="0"/>
              </a:spcBef>
              <a:spcAft>
                <a:spcPts val="0"/>
              </a:spcAft>
              <a:buSzPts val="1100"/>
              <a:buFont typeface="Arial"/>
              <a:buChar char="•"/>
            </a:pPr>
            <a:r>
              <a:rPr b="1" lang="en-US" sz="1050"/>
              <a:t>Scope:</a:t>
            </a:r>
            <a:r>
              <a:rPr lang="en-US" sz="1050"/>
              <a:t> Cases from all regions and scales, offering practical lessons for implementation.</a:t>
            </a:r>
            <a:endParaRPr/>
          </a:p>
          <a:p>
            <a:pPr indent="-298450" lvl="0" marL="457200" rtl="0" algn="l">
              <a:lnSpc>
                <a:spcPct val="100000"/>
              </a:lnSpc>
              <a:spcBef>
                <a:spcPts val="0"/>
              </a:spcBef>
              <a:spcAft>
                <a:spcPts val="0"/>
              </a:spcAft>
              <a:buSzPts val="1100"/>
              <a:buFont typeface="Arial"/>
              <a:buChar char="•"/>
            </a:pPr>
            <a:r>
              <a:rPr b="1" lang="en-US" sz="1050"/>
              <a:t>Goal:</a:t>
            </a:r>
            <a:r>
              <a:rPr lang="en-US" sz="1050"/>
              <a:t> Support cities worldwide to adapt proven approaches and contribute new examples of strategic urban health action.</a:t>
            </a:r>
            <a:endParaRPr/>
          </a:p>
          <a:p>
            <a:pPr indent="-228600" lvl="0" marL="457200" rtl="0" algn="l">
              <a:lnSpc>
                <a:spcPct val="100000"/>
              </a:lnSpc>
              <a:spcBef>
                <a:spcPts val="0"/>
              </a:spcBef>
              <a:spcAft>
                <a:spcPts val="0"/>
              </a:spcAft>
              <a:buSzPts val="1100"/>
              <a:buNone/>
            </a:pPr>
            <a:r>
              <a:t/>
            </a:r>
            <a:endParaRPr sz="1050"/>
          </a:p>
          <a:p>
            <a:pPr indent="-228600" lvl="0" marL="457200" rtl="0" algn="l">
              <a:lnSpc>
                <a:spcPct val="100000"/>
              </a:lnSpc>
              <a:spcBef>
                <a:spcPts val="0"/>
              </a:spcBef>
              <a:spcAft>
                <a:spcPts val="0"/>
              </a:spcAft>
              <a:buSzPts val="1100"/>
              <a:buNone/>
            </a:pPr>
            <a:r>
              <a:t/>
            </a:r>
            <a:endParaRPr sz="1050"/>
          </a:p>
          <a:p>
            <a:pPr indent="-298450" lvl="0" marL="457200" rtl="0" algn="l">
              <a:lnSpc>
                <a:spcPct val="100000"/>
              </a:lnSpc>
              <a:spcBef>
                <a:spcPts val="0"/>
              </a:spcBef>
              <a:spcAft>
                <a:spcPts val="0"/>
              </a:spcAft>
              <a:buSzPts val="1100"/>
              <a:buChar char="●"/>
            </a:pPr>
            <a:r>
              <a:rPr b="1" lang="en-US" sz="1050"/>
              <a:t>These cases form part of WHO’s broader initiative on strategic action for urban health, anchored in the comprehensive global report: </a:t>
            </a:r>
            <a:r>
              <a:rPr b="1" i="1" lang="en-US" sz="1050"/>
              <a:t>Taking a strategic approach to urban health: a guide for decision-makers</a:t>
            </a:r>
            <a:r>
              <a:rPr b="1" lang="en-US" sz="1050"/>
              <a:t>. </a:t>
            </a:r>
            <a:endParaRPr/>
          </a:p>
          <a:p>
            <a:pPr indent="-298450" lvl="0" marL="457200" rtl="0" algn="l">
              <a:lnSpc>
                <a:spcPct val="100000"/>
              </a:lnSpc>
              <a:spcBef>
                <a:spcPts val="0"/>
              </a:spcBef>
              <a:spcAft>
                <a:spcPts val="0"/>
              </a:spcAft>
              <a:buSzPts val="1100"/>
              <a:buChar char="●"/>
            </a:pPr>
            <a:r>
              <a:rPr b="0" lang="en-US" sz="1050"/>
              <a:t>Drawing on the insights embodied in the accompanying </a:t>
            </a:r>
            <a:r>
              <a:rPr b="0" i="1" lang="en-US" sz="1050"/>
              <a:t>Urban Health Policy Brief Series</a:t>
            </a:r>
            <a:r>
              <a:rPr b="0" lang="en-US" sz="1050"/>
              <a:t>, the case studies translate the Guide’s strategic principles into real-world practice—showing how governance, evidence, innovation, and collaboration can be woven together to deliver improvements in urban health and sustainability.</a:t>
            </a:r>
            <a:endParaRPr/>
          </a:p>
          <a:p>
            <a:pPr indent="-228600" lvl="0" marL="457200" rtl="0" algn="l">
              <a:lnSpc>
                <a:spcPct val="100000"/>
              </a:lnSpc>
              <a:spcBef>
                <a:spcPts val="0"/>
              </a:spcBef>
              <a:spcAft>
                <a:spcPts val="0"/>
              </a:spcAft>
              <a:buSzPts val="1100"/>
              <a:buNone/>
            </a:pPr>
            <a:r>
              <a:t/>
            </a:r>
            <a:endParaRPr b="0" sz="1050"/>
          </a:p>
          <a:p>
            <a:pPr indent="-298450" lvl="0" marL="457200" rtl="0" algn="l">
              <a:lnSpc>
                <a:spcPct val="100000"/>
              </a:lnSpc>
              <a:spcBef>
                <a:spcPts val="0"/>
              </a:spcBef>
              <a:spcAft>
                <a:spcPts val="0"/>
              </a:spcAft>
              <a:buSzPts val="1100"/>
              <a:buChar char="●"/>
            </a:pPr>
            <a:r>
              <a:rPr b="0" lang="en-US" sz="1050"/>
              <a:t>Together, these cases vividly confirm that there is no single pathway to healthier urban areas. Strategic action can begin from diverse entry points: environmental and spatial planning, transport and mobility, housing, energy, or community development, to name a few. </a:t>
            </a:r>
            <a:r>
              <a:rPr b="1" lang="en-US" sz="1050"/>
              <a:t>These examples are united by a deliberate, systems-oriented approach—coordinating across institutions, anticipating future risks, and seeking co-benefits for health and health equity, sustainability and resilience</a:t>
            </a:r>
            <a:r>
              <a:rPr b="0" lang="en-US" sz="1050"/>
              <a:t>.</a:t>
            </a:r>
            <a:endParaRPr/>
          </a:p>
          <a:p>
            <a:pPr indent="-298450" lvl="0" marL="457200" rtl="0" algn="l">
              <a:lnSpc>
                <a:spcPct val="100000"/>
              </a:lnSpc>
              <a:spcBef>
                <a:spcPts val="0"/>
              </a:spcBef>
              <a:spcAft>
                <a:spcPts val="0"/>
              </a:spcAft>
              <a:buSzPts val="1100"/>
              <a:buChar char="●"/>
            </a:pPr>
            <a:r>
              <a:rPr b="0" lang="en-US" sz="1050"/>
              <a:t>The cases span all regions and scales from local to national. Collectively, they reflect the diversity of urban contexts—from small and intermediate cities to metropolitan areas. Some focus on long-term institutional reforms; others highlight catalytic local initiatives or learning processes. Each contributes practical insights on the means of implementation for urban health.</a:t>
            </a:r>
            <a:endParaRPr/>
          </a:p>
          <a:p>
            <a:pPr indent="-298450" lvl="0" marL="457200" rtl="0" algn="l">
              <a:lnSpc>
                <a:spcPct val="100000"/>
              </a:lnSpc>
              <a:spcBef>
                <a:spcPts val="0"/>
              </a:spcBef>
              <a:spcAft>
                <a:spcPts val="0"/>
              </a:spcAft>
              <a:buSzPts val="1100"/>
              <a:buChar char="●"/>
            </a:pPr>
            <a:r>
              <a:rPr b="0" lang="en-US" sz="1050"/>
              <a:t>This case study series is intended to support cities and partners worldwide in putting the principles of the Guide into action. It is both a knowledge base and an invitation—to learn from others, adapt proven approaches to new contexts, and thereby to contribute new examples of strategic urban health action to the collective good.</a:t>
            </a:r>
            <a:endParaRPr/>
          </a:p>
          <a:p>
            <a:pPr indent="-228600" lvl="0" marL="457200" rtl="0" algn="l">
              <a:lnSpc>
                <a:spcPct val="100000"/>
              </a:lnSpc>
              <a:spcBef>
                <a:spcPts val="0"/>
              </a:spcBef>
              <a:spcAft>
                <a:spcPts val="0"/>
              </a:spcAft>
              <a:buSzPts val="1100"/>
              <a:buNone/>
            </a:pPr>
            <a:r>
              <a:t/>
            </a:r>
            <a:endParaRPr/>
          </a:p>
        </p:txBody>
      </p:sp>
      <p:sp>
        <p:nvSpPr>
          <p:cNvPr id="3689" name="Google Shape;3689;p49: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2" name="Shape 3702"/>
        <p:cNvGrpSpPr/>
        <p:nvPr/>
      </p:nvGrpSpPr>
      <p:grpSpPr>
        <a:xfrm>
          <a:off x="0" y="0"/>
          <a:ext cx="0" cy="0"/>
          <a:chOff x="0" y="0"/>
          <a:chExt cx="0" cy="0"/>
        </a:xfrm>
      </p:grpSpPr>
      <p:sp>
        <p:nvSpPr>
          <p:cNvPr id="3703" name="Google Shape;3703;p50: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04" name="Google Shape;3704;p50: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rPr b="0" i="1" lang="en-US" sz="1100" u="none" cap="none" strike="noStrike">
                <a:solidFill>
                  <a:srgbClr val="000000"/>
                </a:solidFill>
                <a:latin typeface="Arial"/>
                <a:ea typeface="Arial"/>
                <a:cs typeface="Arial"/>
                <a:sym typeface="Arial"/>
              </a:rPr>
              <a:t>4 - Comment pérenniser cela ? Qui impliquer ?</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Transition vers le rôle des professionnels de santé</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ARG : le rôle social des professionnels de santé et notamment des médecins</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MP : diffusion des rapports, des études, des chiffres, acculturation. Création de partenariats avec des acteurs de santé environnementale (rapport Réseau Action Climat et Société Française de Nutrition)</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LB : proposer d'autres modèles qui laissent de la place aux soignants pour ces sujets. Maison de santé avec professionnels de santé salariés. Complémentaire santé solidaire.</a:t>
            </a:r>
            <a:br>
              <a:rPr b="0" i="0" lang="en-US" sz="1100" u="none" cap="none" strike="noStrike">
                <a:solidFill>
                  <a:srgbClr val="000000"/>
                </a:solidFill>
                <a:latin typeface="Arial"/>
                <a:ea typeface="Arial"/>
                <a:cs typeface="Arial"/>
                <a:sym typeface="Arial"/>
              </a:rPr>
            </a:br>
            <a:endParaRPr b="0" i="0" sz="1050" u="none" cap="none" strike="noStrike">
              <a:solidFill>
                <a:srgbClr val="000000"/>
              </a:solidFill>
              <a:latin typeface="Arial"/>
              <a:ea typeface="Arial"/>
              <a:cs typeface="Arial"/>
              <a:sym typeface="Aria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9" name="Shape 3709"/>
        <p:cNvGrpSpPr/>
        <p:nvPr/>
      </p:nvGrpSpPr>
      <p:grpSpPr>
        <a:xfrm>
          <a:off x="0" y="0"/>
          <a:ext cx="0" cy="0"/>
          <a:chOff x="0" y="0"/>
          <a:chExt cx="0" cy="0"/>
        </a:xfrm>
      </p:grpSpPr>
      <p:sp>
        <p:nvSpPr>
          <p:cNvPr id="3710" name="Google Shape;3710;p51: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11" name="Google Shape;3711;p51: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712" name="Google Shape;3712;p51: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3" name="Shape 3053"/>
        <p:cNvGrpSpPr/>
        <p:nvPr/>
      </p:nvGrpSpPr>
      <p:grpSpPr>
        <a:xfrm>
          <a:off x="0" y="0"/>
          <a:ext cx="0" cy="0"/>
          <a:chOff x="0" y="0"/>
          <a:chExt cx="0" cy="0"/>
        </a:xfrm>
      </p:grpSpPr>
      <p:sp>
        <p:nvSpPr>
          <p:cNvPr id="3054" name="Google Shape;3054;g3ef8181e200_0_41:notes"/>
          <p:cNvSpPr/>
          <p:nvPr>
            <p:ph idx="2" type="sldImg"/>
          </p:nvPr>
        </p:nvSpPr>
        <p:spPr>
          <a:xfrm>
            <a:off x="-2051050" y="1868488"/>
            <a:ext cx="8967900" cy="5045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55" name="Google Shape;3055;g3ef8181e200_0_41:notes"/>
          <p:cNvSpPr txBox="1"/>
          <p:nvPr>
            <p:ph idx="1" type="body"/>
          </p:nvPr>
        </p:nvSpPr>
        <p:spPr>
          <a:xfrm>
            <a:off x="486439" y="7193189"/>
            <a:ext cx="3891600" cy="5885400"/>
          </a:xfrm>
          <a:prstGeom prst="rect">
            <a:avLst/>
          </a:prstGeom>
          <a:noFill/>
          <a:ln>
            <a:noFill/>
          </a:ln>
        </p:spPr>
        <p:txBody>
          <a:bodyPr anchorCtr="0" anchor="t" bIns="49525" lIns="99075" spcFirstLastPara="1" rIns="99075" wrap="square" tIns="49525">
            <a:noAutofit/>
          </a:bodyPr>
          <a:lstStyle/>
          <a:p>
            <a:pPr indent="0" lvl="0" marL="0" rtl="0" algn="l">
              <a:lnSpc>
                <a:spcPct val="100000"/>
              </a:lnSpc>
              <a:spcBef>
                <a:spcPts val="0"/>
              </a:spcBef>
              <a:spcAft>
                <a:spcPts val="0"/>
              </a:spcAft>
              <a:buSzPts val="1100"/>
              <a:buNone/>
            </a:pPr>
            <a:r>
              <a:rPr lang="en-US"/>
              <a:t>13 mai 2022: AVIS SUR LA FEUILLE DE ROUTE REGIONALE POUR L’ADAPTATION DE LA BRETAGNE AU CHANGEMENT CLIMATIQUE</a:t>
            </a:r>
            <a:endParaRPr/>
          </a:p>
        </p:txBody>
      </p:sp>
      <p:sp>
        <p:nvSpPr>
          <p:cNvPr id="3056" name="Google Shape;3056;g3ef8181e200_0_41:notes"/>
          <p:cNvSpPr txBox="1"/>
          <p:nvPr>
            <p:ph idx="12" type="sldNum"/>
          </p:nvPr>
        </p:nvSpPr>
        <p:spPr>
          <a:xfrm>
            <a:off x="2755357" y="14196949"/>
            <a:ext cx="2107800" cy="750000"/>
          </a:xfrm>
          <a:prstGeom prst="rect">
            <a:avLst/>
          </a:prstGeom>
          <a:noFill/>
          <a:ln>
            <a:noFill/>
          </a:ln>
        </p:spPr>
        <p:txBody>
          <a:bodyPr anchorCtr="0" anchor="b" bIns="49525" lIns="99075" spcFirstLastPara="1" rIns="99075" wrap="square" tIns="49525">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6" name="Shape 3066"/>
        <p:cNvGrpSpPr/>
        <p:nvPr/>
      </p:nvGrpSpPr>
      <p:grpSpPr>
        <a:xfrm>
          <a:off x="0" y="0"/>
          <a:ext cx="0" cy="0"/>
          <a:chOff x="0" y="0"/>
          <a:chExt cx="0" cy="0"/>
        </a:xfrm>
      </p:grpSpPr>
      <p:sp>
        <p:nvSpPr>
          <p:cNvPr id="3067" name="Google Shape;3067;g3ef8181e200_0_5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68" name="Google Shape;3068;g3ef8181e200_0_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1" name="Shape 3101"/>
        <p:cNvGrpSpPr/>
        <p:nvPr/>
      </p:nvGrpSpPr>
      <p:grpSpPr>
        <a:xfrm>
          <a:off x="0" y="0"/>
          <a:ext cx="0" cy="0"/>
          <a:chOff x="0" y="0"/>
          <a:chExt cx="0" cy="0"/>
        </a:xfrm>
      </p:grpSpPr>
      <p:sp>
        <p:nvSpPr>
          <p:cNvPr id="3102" name="Google Shape;3102;p16: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03" name="Google Shape;3103;p16: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rPr lang="en-US" sz="1050">
                <a:solidFill>
                  <a:srgbClr val="004AAD"/>
                </a:solidFill>
              </a:rPr>
              <a:t>« </a:t>
            </a:r>
            <a:r>
              <a:rPr b="0" i="0" lang="en-US" sz="1100" u="none" cap="none" strike="noStrike">
                <a:solidFill>
                  <a:srgbClr val="000000"/>
                </a:solidFill>
                <a:latin typeface="Arial"/>
                <a:ea typeface="Arial"/>
                <a:cs typeface="Arial"/>
                <a:sym typeface="Arial"/>
              </a:rPr>
              <a:t>Un co‑bénéfice, c’est un effet positif indirect d’une politique, qui apporte des avantages supplémentaires pour la société ou l’environnement. »</a:t>
            </a:r>
            <a:endParaRPr/>
          </a:p>
          <a:p>
            <a:pPr indent="0" lvl="0" marL="158750" marR="0" rtl="0" algn="l">
              <a:lnSpc>
                <a:spcPct val="100000"/>
              </a:lnSpc>
              <a:spcBef>
                <a:spcPts val="0"/>
              </a:spcBef>
              <a:spcAft>
                <a:spcPts val="0"/>
              </a:spcAft>
              <a:buClr>
                <a:srgbClr val="000000"/>
              </a:buClr>
              <a:buSzPts val="1100"/>
              <a:buFont typeface="Arial"/>
              <a:buNone/>
            </a:pPr>
            <a:r>
              <a:rPr lang="en-US" sz="1050">
                <a:solidFill>
                  <a:srgbClr val="004AAD"/>
                </a:solidFill>
              </a:rPr>
              <a:t>Le GIEC définit les co-bénéfices comme les effets positifs qu’une politique ou une mesure visant un objectif précis </a:t>
            </a:r>
            <a:r>
              <a:rPr i="1" lang="en-US" sz="1050">
                <a:solidFill>
                  <a:srgbClr val="004AAD"/>
                </a:solidFill>
              </a:rPr>
              <a:t>(par ex. l’atténuation du changement climatique) </a:t>
            </a:r>
            <a:r>
              <a:rPr lang="en-US" sz="1050">
                <a:solidFill>
                  <a:srgbClr val="004AAD"/>
                </a:solidFill>
              </a:rPr>
              <a:t>peut produire sur un autre objectif </a:t>
            </a:r>
            <a:r>
              <a:rPr i="1" lang="en-US" sz="1050">
                <a:solidFill>
                  <a:srgbClr val="004AAD"/>
                </a:solidFill>
              </a:rPr>
              <a:t>(comme la santé publique)</a:t>
            </a:r>
            <a:r>
              <a:rPr lang="en-US" sz="1050">
                <a:solidFill>
                  <a:srgbClr val="004AAD"/>
                </a:solidFill>
              </a:rPr>
              <a:t>, indépendamment de sa contribution à l’objectif principal. </a:t>
            </a:r>
            <a:endParaRPr/>
          </a:p>
          <a:p>
            <a:pPr indent="0" lvl="0" marL="158750" marR="0" rtl="0" algn="l">
              <a:lnSpc>
                <a:spcPct val="100000"/>
              </a:lnSpc>
              <a:spcBef>
                <a:spcPts val="0"/>
              </a:spcBef>
              <a:spcAft>
                <a:spcPts val="0"/>
              </a:spcAft>
              <a:buClr>
                <a:srgbClr val="000000"/>
              </a:buClr>
              <a:buSzPts val="1100"/>
              <a:buFont typeface="Arial"/>
              <a:buNone/>
            </a:pPr>
            <a:r>
              <a:rPr b="0" i="0" lang="en-US" sz="1050" u="none" cap="none" strike="noStrike">
                <a:solidFill>
                  <a:srgbClr val="000000"/>
                </a:solidFill>
                <a:latin typeface="Arial"/>
                <a:ea typeface="Arial"/>
                <a:cs typeface="Arial"/>
                <a:sym typeface="Arial"/>
              </a:rPr>
              <a:t>Définition exacte extraite de : </a:t>
            </a:r>
            <a:r>
              <a:rPr b="1" i="0" lang="en-US" sz="1100" u="none" cap="none" strike="noStrike">
                <a:solidFill>
                  <a:srgbClr val="000000"/>
                </a:solidFill>
                <a:latin typeface="Arial"/>
                <a:ea typeface="Arial"/>
                <a:cs typeface="Arial"/>
                <a:sym typeface="Arial"/>
              </a:rPr>
              <a:t>IPCC, 2022.</a:t>
            </a:r>
            <a:r>
              <a:rPr b="0" i="0" lang="en-US" sz="1100" u="none" cap="none" strike="noStrike">
                <a:solidFill>
                  <a:srgbClr val="000000"/>
                </a:solidFill>
                <a:latin typeface="Arial"/>
                <a:ea typeface="Arial"/>
                <a:cs typeface="Arial"/>
                <a:sym typeface="Arial"/>
              </a:rPr>
              <a:t> </a:t>
            </a:r>
            <a:r>
              <a:rPr b="0" i="1" lang="en-US" sz="1100" u="none" cap="none" strike="noStrike">
                <a:solidFill>
                  <a:srgbClr val="000000"/>
                </a:solidFill>
                <a:latin typeface="Arial"/>
                <a:ea typeface="Arial"/>
                <a:cs typeface="Arial"/>
                <a:sym typeface="Arial"/>
              </a:rPr>
              <a:t>Annex II: Glossary</a:t>
            </a:r>
            <a:r>
              <a:rPr b="0" i="0" lang="en-US" sz="1100" u="none" cap="none" strike="noStrike">
                <a:solidFill>
                  <a:srgbClr val="000000"/>
                </a:solidFill>
                <a:latin typeface="Arial"/>
                <a:ea typeface="Arial"/>
                <a:cs typeface="Arial"/>
                <a:sym typeface="Arial"/>
              </a:rPr>
              <a:t>. In: </a:t>
            </a:r>
            <a:r>
              <a:rPr b="0" i="1" lang="en-US" sz="1100" u="none" cap="none" strike="noStrike">
                <a:solidFill>
                  <a:srgbClr val="000000"/>
                </a:solidFill>
                <a:latin typeface="Arial"/>
                <a:ea typeface="Arial"/>
                <a:cs typeface="Arial"/>
                <a:sym typeface="Arial"/>
              </a:rPr>
              <a:t>Climate Change 2022: Impacts, Adaptation and Vulnerability</a:t>
            </a:r>
            <a:r>
              <a:rPr b="0" i="0" lang="en-US" sz="1100" u="none" cap="none" strike="noStrike">
                <a:solidFill>
                  <a:srgbClr val="000000"/>
                </a:solidFill>
                <a:latin typeface="Arial"/>
                <a:ea typeface="Arial"/>
                <a:cs typeface="Arial"/>
                <a:sym typeface="Arial"/>
              </a:rPr>
              <a:t>. Contribution of Working Group II to the Sixth Assessment Report of the Intergovernmental Panel on Climate Change. Cambridge University Press. DOI : 10.1017/9781009157926.020 Disponible à : https://www.ipcc.ch/report/ar6/wg2/downloads/report/IPCC_AR6_WGII_Annex-II.pdf</a:t>
            </a:r>
            <a:endParaRPr/>
          </a:p>
          <a:p>
            <a:pPr indent="0" lvl="0" marL="158750" marR="0" rtl="0" algn="l">
              <a:lnSpc>
                <a:spcPct val="100000"/>
              </a:lnSpc>
              <a:spcBef>
                <a:spcPts val="0"/>
              </a:spcBef>
              <a:spcAft>
                <a:spcPts val="0"/>
              </a:spcAft>
              <a:buClr>
                <a:srgbClr val="000000"/>
              </a:buClr>
              <a:buSzPts val="1100"/>
              <a:buFont typeface="Arial"/>
              <a:buNone/>
            </a:pPr>
            <a:r>
              <a:rPr b="0" i="0" lang="en-US" sz="1050" u="none" cap="none" strike="noStrike">
                <a:solidFill>
                  <a:srgbClr val="000000"/>
                </a:solidFill>
                <a:latin typeface="Arial"/>
                <a:ea typeface="Arial"/>
                <a:cs typeface="Arial"/>
                <a:sym typeface="Arial"/>
              </a:rPr>
              <a:t>« </a:t>
            </a:r>
            <a:r>
              <a:rPr lang="en-US" sz="1050"/>
              <a:t>Co-benefit A positive effect that a policy or measure aimed at one objective has on another objective, thereby increasing the total benefit to society or the environment. Co-benefits are also referred to as ancillary benefits. See also Trade-off and Adverse side-effect. ». This Annex should be cited as: IPCC, 2022: Annex II: Glossary [Möller, V., R. van Diemen, J.B.R. Matthews, C. Méndez, S. Semenov, J.S. Fuglestvedt, A. Reisinger (eds.)]. In: Climate Change 2022: Impacts, Adaptation and Vulnerability. Contribution of Working Group II to the Sixth Assessment Report of the Intergovernmental Panel on Climate Change [H.-O. Pörtner, D.C. Roberts, M. Tignor, E.S. Poloczanska, K. Mintenbeck, A. Alegría, M. Craig, S. Langsdorf, S. Löschke, V. Möller, A. Okem, B. Rama (eds.)]. Cambridge University Press, Cambridge, UK and New York, NY, USA, pp. 2897–2930, doi:10.1017/9781009325844.029.</a:t>
            </a:r>
            <a:endParaRPr/>
          </a:p>
          <a:p>
            <a:pPr indent="0" lvl="0" marL="158750" marR="0" rtl="0" algn="l">
              <a:lnSpc>
                <a:spcPct val="100000"/>
              </a:lnSpc>
              <a:spcBef>
                <a:spcPts val="0"/>
              </a:spcBef>
              <a:spcAft>
                <a:spcPts val="0"/>
              </a:spcAft>
              <a:buClr>
                <a:srgbClr val="000000"/>
              </a:buClr>
              <a:buSzPts val="1100"/>
              <a:buFont typeface="Arial"/>
              <a:buNone/>
            </a:pPr>
            <a:r>
              <a:t/>
            </a:r>
            <a:endParaRPr b="0" i="0" sz="1050" u="none" cap="none" strike="noStrike">
              <a:solidFill>
                <a:srgbClr val="000000"/>
              </a:solidFill>
              <a:latin typeface="Arial"/>
              <a:ea typeface="Arial"/>
              <a:cs typeface="Arial"/>
              <a:sym typeface="Arial"/>
            </a:endParaRPr>
          </a:p>
          <a:p>
            <a:pPr indent="0" lvl="0" marL="158750" marR="0" rtl="0" algn="l">
              <a:lnSpc>
                <a:spcPct val="100000"/>
              </a:lnSpc>
              <a:spcBef>
                <a:spcPts val="0"/>
              </a:spcBef>
              <a:spcAft>
                <a:spcPts val="0"/>
              </a:spcAft>
              <a:buClr>
                <a:srgbClr val="000000"/>
              </a:buClr>
              <a:buSzPts val="1100"/>
              <a:buFont typeface="Arial"/>
              <a:buNone/>
            </a:pPr>
            <a:r>
              <a:rPr b="0" i="0" lang="en-US" sz="1050" u="none" cap="none" strike="noStrike">
                <a:solidFill>
                  <a:srgbClr val="000000"/>
                </a:solidFill>
                <a:latin typeface="Arial"/>
                <a:ea typeface="Arial"/>
                <a:cs typeface="Arial"/>
                <a:sym typeface="Arial"/>
              </a:rPr>
              <a:t>« Par exemple, certaines actions, comme promouvoir l’activité physique ou encourager des changements alimentaires, contribuent à la fois à lutter contre le changement climatique et à améliorer la santé des individus : ce sont des co‑bénéfices. »</a:t>
            </a:r>
            <a:endParaRPr/>
          </a:p>
          <a:p>
            <a:pPr indent="0" lvl="0" marL="158750" marR="0" rtl="0" algn="l">
              <a:lnSpc>
                <a:spcPct val="100000"/>
              </a:lnSpc>
              <a:spcBef>
                <a:spcPts val="0"/>
              </a:spcBef>
              <a:spcAft>
                <a:spcPts val="0"/>
              </a:spcAft>
              <a:buClr>
                <a:srgbClr val="000000"/>
              </a:buClr>
              <a:buSzPts val="1100"/>
              <a:buFont typeface="Arial"/>
              <a:buNone/>
            </a:pPr>
            <a:r>
              <a:t/>
            </a:r>
            <a:endParaRPr b="0" i="0" sz="1050" u="none" cap="none" strike="noStrike">
              <a:solidFill>
                <a:srgbClr val="000000"/>
              </a:solidFill>
              <a:latin typeface="Arial"/>
              <a:ea typeface="Arial"/>
              <a:cs typeface="Arial"/>
              <a:sym typeface="Arial"/>
            </a:endParaRPr>
          </a:p>
          <a:p>
            <a:pPr indent="0" lvl="0" marL="158750" marR="0" rtl="0" algn="l">
              <a:lnSpc>
                <a:spcPct val="100000"/>
              </a:lnSpc>
              <a:spcBef>
                <a:spcPts val="0"/>
              </a:spcBef>
              <a:spcAft>
                <a:spcPts val="0"/>
              </a:spcAft>
              <a:buClr>
                <a:srgbClr val="000000"/>
              </a:buClr>
              <a:buSzPts val="1100"/>
              <a:buFont typeface="Arial"/>
              <a:buNone/>
            </a:pPr>
            <a:r>
              <a:rPr b="1" i="0" lang="en-US" sz="1050" u="none" cap="none" strike="noStrike">
                <a:solidFill>
                  <a:srgbClr val="000000"/>
                </a:solidFill>
                <a:latin typeface="Arial"/>
                <a:ea typeface="Arial"/>
                <a:cs typeface="Arial"/>
                <a:sym typeface="Arial"/>
              </a:rPr>
              <a:t>Actions :</a:t>
            </a:r>
            <a:r>
              <a:rPr b="0" i="0" lang="en-US" sz="1050" u="none" cap="none" strike="noStrike">
                <a:solidFill>
                  <a:srgbClr val="000000"/>
                </a:solidFill>
                <a:latin typeface="Arial"/>
                <a:ea typeface="Arial"/>
                <a:cs typeface="Arial"/>
                <a:sym typeface="Arial"/>
              </a:rPr>
              <a:t> activité physique + alimentation durable</a:t>
            </a:r>
            <a:br>
              <a:rPr b="0" i="0" lang="en-US" sz="1050" u="none" cap="none" strike="noStrike">
                <a:solidFill>
                  <a:srgbClr val="000000"/>
                </a:solidFill>
                <a:latin typeface="Arial"/>
                <a:ea typeface="Arial"/>
                <a:cs typeface="Arial"/>
                <a:sym typeface="Arial"/>
              </a:rPr>
            </a:br>
            <a:r>
              <a:rPr b="0" i="0" lang="en-US" sz="1050" u="none" cap="none" strike="noStrike">
                <a:solidFill>
                  <a:srgbClr val="000000"/>
                </a:solidFill>
                <a:latin typeface="Arial"/>
                <a:ea typeface="Arial"/>
                <a:cs typeface="Arial"/>
                <a:sym typeface="Arial"/>
              </a:rPr>
              <a:t>⟶ </a:t>
            </a:r>
            <a:r>
              <a:rPr b="1" i="0" lang="en-US" sz="1050" u="none" cap="none" strike="noStrike">
                <a:solidFill>
                  <a:srgbClr val="000000"/>
                </a:solidFill>
                <a:latin typeface="Arial"/>
                <a:ea typeface="Arial"/>
                <a:cs typeface="Arial"/>
                <a:sym typeface="Arial"/>
              </a:rPr>
              <a:t>Effet principal :</a:t>
            </a:r>
            <a:r>
              <a:rPr b="0" i="0" lang="en-US" sz="1050" u="none" cap="none" strike="noStrike">
                <a:solidFill>
                  <a:srgbClr val="000000"/>
                </a:solidFill>
                <a:latin typeface="Arial"/>
                <a:ea typeface="Arial"/>
                <a:cs typeface="Arial"/>
                <a:sym typeface="Arial"/>
              </a:rPr>
              <a:t> réduction des émissions</a:t>
            </a:r>
            <a:br>
              <a:rPr b="0" i="0" lang="en-US" sz="1050" u="none" cap="none" strike="noStrike">
                <a:solidFill>
                  <a:srgbClr val="000000"/>
                </a:solidFill>
                <a:latin typeface="Arial"/>
                <a:ea typeface="Arial"/>
                <a:cs typeface="Arial"/>
                <a:sym typeface="Arial"/>
              </a:rPr>
            </a:br>
            <a:r>
              <a:rPr b="0" i="0" lang="en-US" sz="1050" u="none" cap="none" strike="noStrike">
                <a:solidFill>
                  <a:srgbClr val="000000"/>
                </a:solidFill>
                <a:latin typeface="Arial"/>
                <a:ea typeface="Arial"/>
                <a:cs typeface="Arial"/>
                <a:sym typeface="Arial"/>
              </a:rPr>
              <a:t>⟶ </a:t>
            </a:r>
            <a:r>
              <a:rPr b="1" i="0" lang="en-US" sz="1050" u="none" cap="none" strike="noStrike">
                <a:solidFill>
                  <a:srgbClr val="000000"/>
                </a:solidFill>
                <a:latin typeface="Arial"/>
                <a:ea typeface="Arial"/>
                <a:cs typeface="Arial"/>
                <a:sym typeface="Arial"/>
              </a:rPr>
              <a:t>Co‑bénéfice :</a:t>
            </a:r>
            <a:r>
              <a:rPr b="0" i="0" lang="en-US" sz="1050" u="none" cap="none" strike="noStrike">
                <a:solidFill>
                  <a:srgbClr val="000000"/>
                </a:solidFill>
                <a:latin typeface="Arial"/>
                <a:ea typeface="Arial"/>
                <a:cs typeface="Arial"/>
                <a:sym typeface="Arial"/>
              </a:rPr>
              <a:t> amélioration de la santé</a:t>
            </a:r>
            <a:endParaRPr/>
          </a:p>
          <a:p>
            <a:pPr indent="0" lvl="0" marL="158750" marR="0" rtl="0" algn="l">
              <a:lnSpc>
                <a:spcPct val="100000"/>
              </a:lnSpc>
              <a:spcBef>
                <a:spcPts val="0"/>
              </a:spcBef>
              <a:spcAft>
                <a:spcPts val="0"/>
              </a:spcAft>
              <a:buClr>
                <a:srgbClr val="000000"/>
              </a:buClr>
              <a:buSzPts val="1100"/>
              <a:buFont typeface="Arial"/>
              <a:buNone/>
            </a:pPr>
            <a:r>
              <a:t/>
            </a:r>
            <a:endParaRPr b="0" i="0" sz="1000" u="none" cap="none" strike="noStrike">
              <a:solidFill>
                <a:srgbClr val="000000"/>
              </a:solidFill>
              <a:latin typeface="Arial"/>
              <a:ea typeface="Arial"/>
              <a:cs typeface="Arial"/>
              <a:sym typeface="Arial"/>
            </a:endParaRPr>
          </a:p>
          <a:p>
            <a:pPr indent="0" lvl="0" marL="158750" marR="0" rtl="0" algn="l">
              <a:lnSpc>
                <a:spcPct val="100000"/>
              </a:lnSpc>
              <a:spcBef>
                <a:spcPts val="0"/>
              </a:spcBef>
              <a:spcAft>
                <a:spcPts val="0"/>
              </a:spcAft>
              <a:buClr>
                <a:srgbClr val="000000"/>
              </a:buClr>
              <a:buSzPts val="1100"/>
              <a:buFont typeface="Arial"/>
              <a:buNone/>
            </a:pPr>
            <a:r>
              <a:rPr b="0" i="0" lang="en-US" sz="1000" u="none" cap="none" strike="noStrike">
                <a:solidFill>
                  <a:srgbClr val="000000"/>
                </a:solidFill>
                <a:latin typeface="Arial"/>
                <a:ea typeface="Arial"/>
                <a:cs typeface="Arial"/>
                <a:sym typeface="Arial"/>
              </a:rPr>
              <a:t>Par exemple, l’augmentation de l’activité physique et les changements alimentaires contribuent à la fois à lutter contre le changement climatique et à améliorer la santé des individus.</a:t>
            </a:r>
            <a:endParaRPr/>
          </a:p>
          <a:p>
            <a:pPr indent="0" lvl="0" marL="158750" marR="0" rtl="0" algn="l">
              <a:lnSpc>
                <a:spcPct val="100000"/>
              </a:lnSpc>
              <a:spcBef>
                <a:spcPts val="0"/>
              </a:spcBef>
              <a:spcAft>
                <a:spcPts val="0"/>
              </a:spcAft>
              <a:buClr>
                <a:srgbClr val="000000"/>
              </a:buClr>
              <a:buSzPts val="1100"/>
              <a:buFont typeface="Arial"/>
              <a:buNone/>
            </a:pPr>
            <a:r>
              <a:rPr b="0" i="0" lang="en-US" sz="1050" u="none" cap="none" strike="noStrike">
                <a:solidFill>
                  <a:srgbClr val="000000"/>
                </a:solidFill>
                <a:latin typeface="Arial"/>
                <a:ea typeface="Arial"/>
                <a:cs typeface="Arial"/>
                <a:sym typeface="Arial"/>
              </a:rPr>
              <a:t>« Par exemple, encourager l’activité physique et des changements alimentaires durables permet de lutter contre le changement climatique tout en générant des co‑bénéfices pour la santé. »</a:t>
            </a:r>
            <a:endParaRPr/>
          </a:p>
          <a:p>
            <a:pPr indent="0" lvl="0" marL="158750" marR="0" rtl="0" algn="l">
              <a:lnSpc>
                <a:spcPct val="100000"/>
              </a:lnSpc>
              <a:spcBef>
                <a:spcPts val="0"/>
              </a:spcBef>
              <a:spcAft>
                <a:spcPts val="0"/>
              </a:spcAft>
              <a:buClr>
                <a:srgbClr val="000000"/>
              </a:buClr>
              <a:buSzPts val="1100"/>
              <a:buFont typeface="Arial"/>
              <a:buNone/>
            </a:pPr>
            <a:r>
              <a:t/>
            </a:r>
            <a:endParaRPr b="0" i="0" sz="1050" u="none" cap="none" strike="noStrik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2" name="Shape 3112"/>
        <p:cNvGrpSpPr/>
        <p:nvPr/>
      </p:nvGrpSpPr>
      <p:grpSpPr>
        <a:xfrm>
          <a:off x="0" y="0"/>
          <a:ext cx="0" cy="0"/>
          <a:chOff x="0" y="0"/>
          <a:chExt cx="0" cy="0"/>
        </a:xfrm>
      </p:grpSpPr>
      <p:sp>
        <p:nvSpPr>
          <p:cNvPr id="3113" name="Google Shape;3113;p17: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14" name="Google Shape;3114;p17: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lang="en-US"/>
              <a:t>Ce schéma permet de visualiser : (diapo ARLG2):</a:t>
            </a:r>
            <a:endParaRPr/>
          </a:p>
          <a:p>
            <a:pPr indent="0" lvl="0" marL="15875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Font typeface="Arial"/>
              <a:buChar char="-"/>
            </a:pPr>
            <a:r>
              <a:rPr lang="en-US"/>
              <a:t>d’une part comment certaines actions climatiques — sélectionnées dans </a:t>
            </a:r>
            <a:r>
              <a:rPr b="1" lang="en-US"/>
              <a:t>trois secteurs clés des scénarios de neutralité carbone </a:t>
            </a:r>
            <a:r>
              <a:rPr lang="en-US"/>
              <a:t>(</a:t>
            </a:r>
            <a:r>
              <a:rPr b="1" lang="en-US"/>
              <a:t>transport</a:t>
            </a:r>
            <a:r>
              <a:rPr lang="en-US"/>
              <a:t>, </a:t>
            </a:r>
            <a:r>
              <a:rPr b="1" lang="en-US"/>
              <a:t>agriculture &amp; alimentation</a:t>
            </a:r>
            <a:r>
              <a:rPr lang="en-US"/>
              <a:t>, et </a:t>
            </a:r>
            <a:r>
              <a:rPr b="1" lang="en-US"/>
              <a:t>logement</a:t>
            </a:r>
            <a:r>
              <a:rPr lang="en-US"/>
              <a:t>) peuvent générer, par différents mécanismes directs ou indirects, des effets positifs sur le climat, l’environnement, ainsi que contribuer à la diminution des maladies chroniques et à l’amélioration de la santé mentale ; </a:t>
            </a:r>
            <a:endParaRPr/>
          </a:p>
          <a:p>
            <a:pPr indent="-228600" lvl="0" marL="457200" rtl="0" algn="l">
              <a:lnSpc>
                <a:spcPct val="100000"/>
              </a:lnSpc>
              <a:spcBef>
                <a:spcPts val="0"/>
              </a:spcBef>
              <a:spcAft>
                <a:spcPts val="0"/>
              </a:spcAft>
              <a:buSzPts val="1100"/>
              <a:buFont typeface="Arial"/>
              <a:buNone/>
            </a:pPr>
            <a:r>
              <a:t/>
            </a:r>
            <a:endParaRPr/>
          </a:p>
          <a:p>
            <a:pPr indent="0" lvl="0" marL="158750" rtl="0" algn="l">
              <a:lnSpc>
                <a:spcPct val="100000"/>
              </a:lnSpc>
              <a:spcBef>
                <a:spcPts val="0"/>
              </a:spcBef>
              <a:spcAft>
                <a:spcPts val="0"/>
              </a:spcAft>
              <a:buSzPts val="1100"/>
              <a:buNone/>
            </a:pPr>
            <a:r>
              <a:rPr lang="en-US"/>
              <a:t>-	et, d’autre part, en s’appuyant sur les travaux nationaux relatifs à l’urbanisme favorable à la santé (ISadOrA, 2020),  comment </a:t>
            </a:r>
            <a:r>
              <a:rPr b="1" lang="en-US"/>
              <a:t>des actions de promotion de la santé </a:t>
            </a:r>
            <a:r>
              <a:rPr lang="en-US"/>
              <a:t>et du bien être dans des espaces urbanisés peuvent simultanément contribuer aux stratégies d’atténuation et d’adaptation au changement climatique</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1" name="Shape 3131"/>
        <p:cNvGrpSpPr/>
        <p:nvPr/>
      </p:nvGrpSpPr>
      <p:grpSpPr>
        <a:xfrm>
          <a:off x="0" y="0"/>
          <a:ext cx="0" cy="0"/>
          <a:chOff x="0" y="0"/>
          <a:chExt cx="0" cy="0"/>
        </a:xfrm>
      </p:grpSpPr>
      <p:sp>
        <p:nvSpPr>
          <p:cNvPr id="3132" name="Google Shape;3132;p18: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33" name="Google Shape;3133;p18: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342900" lvl="0" marL="342900" rtl="0" algn="l">
              <a:lnSpc>
                <a:spcPct val="100000"/>
              </a:lnSpc>
              <a:spcBef>
                <a:spcPts val="0"/>
              </a:spcBef>
              <a:spcAft>
                <a:spcPts val="0"/>
              </a:spcAft>
              <a:buSzPts val="1100"/>
              <a:buFont typeface="Noto Sans Symbols"/>
              <a:buChar char="⮚"/>
            </a:pPr>
            <a:r>
              <a:rPr b="0" i="0" lang="en-US" sz="1050" u="none" cap="none" strike="noStrike">
                <a:solidFill>
                  <a:schemeClr val="dk1"/>
                </a:solidFill>
                <a:latin typeface="Arial"/>
                <a:ea typeface="Arial"/>
                <a:cs typeface="Arial"/>
                <a:sym typeface="Arial"/>
              </a:rPr>
              <a:t>Des environnements (</a:t>
            </a:r>
            <a:r>
              <a:rPr b="0" i="0" lang="en-US" sz="1050" u="none" cap="none" strike="noStrike">
                <a:solidFill>
                  <a:srgbClr val="000000"/>
                </a:solidFill>
                <a:latin typeface="Arial"/>
                <a:ea typeface="Arial"/>
                <a:cs typeface="Arial"/>
                <a:sym typeface="Arial"/>
              </a:rPr>
              <a:t>bâtis et naturels) dans lesquels les populations évoluent</a:t>
            </a:r>
            <a:endParaRPr/>
          </a:p>
          <a:p>
            <a:pPr indent="-342900" lvl="0" marL="342900" rtl="0" algn="l">
              <a:lnSpc>
                <a:spcPct val="100000"/>
              </a:lnSpc>
              <a:spcBef>
                <a:spcPts val="0"/>
              </a:spcBef>
              <a:spcAft>
                <a:spcPts val="0"/>
              </a:spcAft>
              <a:buSzPts val="1100"/>
              <a:buFont typeface="Noto Sans Symbols"/>
              <a:buChar char="⮚"/>
            </a:pPr>
            <a:r>
              <a:rPr lang="en-US" sz="1050">
                <a:latin typeface="Arial"/>
                <a:ea typeface="Arial"/>
                <a:cs typeface="Arial"/>
                <a:sym typeface="Arial"/>
              </a:rPr>
              <a:t> </a:t>
            </a:r>
            <a:r>
              <a:rPr b="0" i="0" lang="en-US" sz="1050">
                <a:solidFill>
                  <a:schemeClr val="dk1"/>
                </a:solidFill>
                <a:latin typeface="Arial"/>
                <a:ea typeface="Arial"/>
                <a:cs typeface="Arial"/>
                <a:sym typeface="Arial"/>
              </a:rPr>
              <a:t>Nos territoires de vie sont des environnements/systèmes complexes et dynamiques caractérisés par de multiples activités et composantes qui influencent notre santé et bien-être, via différe</a:t>
            </a:r>
            <a:r>
              <a:rPr lang="en-US" sz="1050">
                <a:latin typeface="Arial"/>
                <a:ea typeface="Arial"/>
                <a:cs typeface="Arial"/>
                <a:sym typeface="Arial"/>
              </a:rPr>
              <a:t>nts chemins d’exposition</a:t>
            </a:r>
            <a:r>
              <a:rPr b="0" i="0" lang="en-US" sz="1050" u="none" cap="none" strike="noStrike">
                <a:solidFill>
                  <a:srgbClr val="000000"/>
                </a:solidFill>
                <a:latin typeface="Arial"/>
                <a:ea typeface="Arial"/>
                <a:cs typeface="Arial"/>
                <a:sym typeface="Arial"/>
              </a:rPr>
              <a:t>(directs et indirects)</a:t>
            </a:r>
            <a:endParaRPr/>
          </a:p>
          <a:p>
            <a:pPr indent="-428625" lvl="0" marL="428625" rtl="0" algn="l">
              <a:lnSpc>
                <a:spcPct val="100000"/>
              </a:lnSpc>
              <a:spcBef>
                <a:spcPts val="0"/>
              </a:spcBef>
              <a:spcAft>
                <a:spcPts val="0"/>
              </a:spcAft>
              <a:buClr>
                <a:srgbClr val="538135"/>
              </a:buClr>
              <a:buSzPts val="1100"/>
              <a:buFont typeface="Noto Sans Symbols"/>
              <a:buChar char="⮚"/>
            </a:pPr>
            <a:r>
              <a:rPr b="0" i="0" lang="en-US" sz="1050" u="none" cap="none" strike="noStrike">
                <a:solidFill>
                  <a:srgbClr val="538135"/>
                </a:solidFill>
                <a:latin typeface="Arial"/>
                <a:ea typeface="Arial"/>
                <a:cs typeface="Arial"/>
                <a:sym typeface="Arial"/>
              </a:rPr>
              <a:t>plusieurs </a:t>
            </a:r>
            <a:r>
              <a:rPr b="1" i="0" lang="en-US" sz="1050" u="none" cap="none" strike="noStrike">
                <a:solidFill>
                  <a:srgbClr val="538135"/>
                </a:solidFill>
                <a:latin typeface="Arial"/>
                <a:ea typeface="Arial"/>
                <a:cs typeface="Arial"/>
                <a:sym typeface="Arial"/>
              </a:rPr>
              <a:t>déterminants de santé </a:t>
            </a:r>
            <a:r>
              <a:rPr b="0" i="0" lang="en-US" sz="1050" u="none" cap="none" strike="noStrike">
                <a:solidFill>
                  <a:srgbClr val="538135"/>
                </a:solidFill>
                <a:latin typeface="Arial"/>
                <a:ea typeface="Arial"/>
                <a:cs typeface="Arial"/>
                <a:sym typeface="Arial"/>
              </a:rPr>
              <a:t>+ un contexte de </a:t>
            </a:r>
            <a:r>
              <a:rPr b="1" i="0" lang="en-US" sz="1050" u="none" cap="none" strike="noStrike">
                <a:solidFill>
                  <a:srgbClr val="538135"/>
                </a:solidFill>
                <a:latin typeface="Arial"/>
                <a:ea typeface="Arial"/>
                <a:cs typeface="Arial"/>
                <a:sym typeface="Arial"/>
              </a:rPr>
              <a:t>Changement climatique; une diversité des contextes et des acteurs;  implique une multitude de </a:t>
            </a:r>
            <a:r>
              <a:rPr b="0" i="0" lang="en-US" sz="1050" u="none" cap="none" strike="noStrike">
                <a:solidFill>
                  <a:srgbClr val="538135"/>
                </a:solidFill>
                <a:latin typeface="Arial"/>
                <a:ea typeface="Arial"/>
                <a:cs typeface="Arial"/>
                <a:sym typeface="Arial"/>
              </a:rPr>
              <a:t>politiques publiques </a:t>
            </a:r>
            <a:endParaRPr/>
          </a:p>
          <a:p>
            <a:pPr indent="-342900" lvl="0" marL="342900" rtl="0" algn="l">
              <a:lnSpc>
                <a:spcPct val="100000"/>
              </a:lnSpc>
              <a:spcBef>
                <a:spcPts val="0"/>
              </a:spcBef>
              <a:spcAft>
                <a:spcPts val="0"/>
              </a:spcAft>
              <a:buSzPts val="1100"/>
              <a:buFont typeface="Noto Sans Symbols"/>
              <a:buChar char="⮚"/>
            </a:pPr>
            <a:r>
              <a:rPr lang="en-US" sz="1050">
                <a:latin typeface="Arial"/>
                <a:ea typeface="Arial"/>
                <a:cs typeface="Arial"/>
                <a:sym typeface="Arial"/>
              </a:rPr>
              <a:t>et tout ceci dans </a:t>
            </a:r>
            <a:r>
              <a:rPr b="0" i="0" lang="en-US" sz="1050">
                <a:solidFill>
                  <a:schemeClr val="dk1"/>
                </a:solidFill>
                <a:latin typeface="Arial"/>
                <a:ea typeface="Arial"/>
                <a:cs typeface="Arial"/>
                <a:sym typeface="Arial"/>
              </a:rPr>
              <a:t>un contexte de changement climatique.</a:t>
            </a:r>
            <a:endParaRPr/>
          </a:p>
          <a:p>
            <a:pPr indent="-298450" lvl="0" marL="457200" rtl="0" algn="l">
              <a:lnSpc>
                <a:spcPct val="100000"/>
              </a:lnSpc>
              <a:spcBef>
                <a:spcPts val="0"/>
              </a:spcBef>
              <a:spcAft>
                <a:spcPts val="0"/>
              </a:spcAft>
              <a:buSzPts val="1100"/>
              <a:buFont typeface="Noto Sans Symbols"/>
              <a:buChar char="🡪"/>
            </a:pPr>
            <a:r>
              <a:rPr lang="en-US" sz="1050">
                <a:latin typeface="Arial"/>
                <a:ea typeface="Arial"/>
                <a:cs typeface="Arial"/>
                <a:sym typeface="Arial"/>
              </a:rPr>
              <a:t>Structurer la complexité &amp; l’analyse des expositions pour cibler les interventions &amp; promouvoir des territoires de vie favorables à la santé, l’environnement et le climat: </a:t>
            </a:r>
            <a:r>
              <a:rPr b="1" lang="en-US" sz="1050">
                <a:solidFill>
                  <a:srgbClr val="660066"/>
                </a:solidFill>
                <a:latin typeface="Calibri"/>
                <a:ea typeface="Calibri"/>
                <a:cs typeface="Calibri"/>
                <a:sym typeface="Calibri"/>
              </a:rPr>
              <a:t>Un cadre théorique déclinable à différentes échelles (basé sur l’approche systémique, et l’approche par les déterminants de santé) – Modèle </a:t>
            </a:r>
            <a:r>
              <a:rPr b="1" i="1" lang="en-US" sz="1050" u="none" cap="none" strike="noStrike">
                <a:solidFill>
                  <a:srgbClr val="002448"/>
                </a:solidFill>
                <a:latin typeface="Arial"/>
                <a:ea typeface="Arial"/>
                <a:cs typeface="Arial"/>
                <a:sym typeface="Arial"/>
              </a:rPr>
              <a:t>pour aborder la complexité d’un territoire de vie – qui permet de </a:t>
            </a:r>
            <a:r>
              <a:rPr b="0" i="1" lang="en-US" sz="1050" u="none" cap="none" strike="noStrike">
                <a:solidFill>
                  <a:srgbClr val="002448"/>
                </a:solidFill>
                <a:latin typeface="Arial"/>
                <a:ea typeface="Arial"/>
                <a:cs typeface="Arial"/>
                <a:sym typeface="Arial"/>
              </a:rPr>
              <a:t>visualiser les liens entre différentes composantes d’un territoire de vie et la santé via un large panel de déterminants de santé.</a:t>
            </a:r>
            <a:endParaRPr/>
          </a:p>
          <a:p>
            <a:pPr indent="0" lvl="0" marL="0" marR="0" rtl="0" algn="ctr">
              <a:lnSpc>
                <a:spcPct val="100000"/>
              </a:lnSpc>
              <a:spcBef>
                <a:spcPts val="600"/>
              </a:spcBef>
              <a:spcAft>
                <a:spcPts val="0"/>
              </a:spcAft>
              <a:buClr>
                <a:srgbClr val="000000"/>
              </a:buClr>
              <a:buSzPts val="1050"/>
              <a:buFont typeface="Arial"/>
              <a:buNone/>
            </a:pPr>
            <a:r>
              <a:t/>
            </a:r>
            <a:endParaRPr b="0" i="1" sz="1050" u="none" cap="none" strike="noStrike">
              <a:solidFill>
                <a:srgbClr val="002448"/>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1" sz="1200">
              <a:solidFill>
                <a:srgbClr val="797979"/>
              </a:solidFill>
            </a:endParaRPr>
          </a:p>
          <a:p>
            <a:pPr indent="0" lvl="0" marL="158750" marR="0" rtl="0" algn="l">
              <a:lnSpc>
                <a:spcPct val="100000"/>
              </a:lnSpc>
              <a:spcBef>
                <a:spcPts val="0"/>
              </a:spcBef>
              <a:spcAft>
                <a:spcPts val="0"/>
              </a:spcAft>
              <a:buClr>
                <a:srgbClr val="000000"/>
              </a:buClr>
              <a:buSzPts val="1100"/>
              <a:buFont typeface="Arial"/>
              <a:buNone/>
            </a:pPr>
            <a:r>
              <a:rPr b="1" lang="en-US" sz="1100"/>
              <a:t>Appréhender un territoire de vie  à travers ses différentes composantes </a:t>
            </a:r>
            <a:br>
              <a:rPr lang="en-US" sz="1100"/>
            </a:br>
            <a:r>
              <a:rPr i="1" lang="en-US" sz="1100"/>
              <a:t>Quels impacts sur la santé, l’environnement,  le climat? Quels leviers d’action?</a:t>
            </a:r>
            <a:endParaRPr/>
          </a:p>
          <a:p>
            <a:pPr indent="0" lvl="0" marL="15875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Arial"/>
                <a:ea typeface="Arial"/>
                <a:cs typeface="Arial"/>
                <a:sym typeface="Arial"/>
              </a:rPr>
              <a:t>CITES- AXE1 : En abordant la complexité d’un territoire de vie (incluant les environnements bâtis et naturels) à travers ses différentes composantes et activités, nos objectifs généraux sont (1) de comprendre comment elles interagissent et influencent la santé des populations, l’environnement et le climat, (2) d’identifier les leviers d’action pour minimiser l’exposition des populations, et en particulier des groupes vulnérables, aux facteurs de risque (</a:t>
            </a:r>
            <a:r>
              <a:rPr b="0" i="1" lang="en-US" sz="1100" u="none" cap="none" strike="noStrike">
                <a:solidFill>
                  <a:srgbClr val="000000"/>
                </a:solidFill>
                <a:latin typeface="Arial"/>
                <a:ea typeface="Arial"/>
                <a:cs typeface="Arial"/>
                <a:sym typeface="Arial"/>
              </a:rPr>
              <a:t>pollutions et nuisances, îlot de chaleur urbain, isolement social, etc.</a:t>
            </a:r>
            <a:r>
              <a:rPr b="0" i="0" lang="en-US" sz="1100" u="none" cap="none" strike="noStrike">
                <a:solidFill>
                  <a:srgbClr val="000000"/>
                </a:solidFill>
                <a:latin typeface="Arial"/>
                <a:ea typeface="Arial"/>
                <a:cs typeface="Arial"/>
                <a:sym typeface="Arial"/>
              </a:rPr>
              <a:t>) et de favoriser leur exposition à des facteurs de protection (</a:t>
            </a:r>
            <a:r>
              <a:rPr b="0" i="1" lang="en-US" sz="1100" u="none" cap="none" strike="noStrike">
                <a:solidFill>
                  <a:srgbClr val="000000"/>
                </a:solidFill>
                <a:latin typeface="Arial"/>
                <a:ea typeface="Arial"/>
                <a:cs typeface="Arial"/>
                <a:sym typeface="Arial"/>
              </a:rPr>
              <a:t>activité physique, accès aux soins, accès aux espaces verts et bleus, etc</a:t>
            </a:r>
            <a:r>
              <a:rPr b="0" i="0" lang="en-US" sz="1100" u="none" cap="none" strike="noStrike">
                <a:solidFill>
                  <a:srgbClr val="000000"/>
                </a:solidFill>
                <a:latin typeface="Arial"/>
                <a:ea typeface="Arial"/>
                <a:cs typeface="Arial"/>
                <a:sym typeface="Arial"/>
              </a:rPr>
              <a:t>.) et (3) de favoriser les échanges à l'interface science-politique-société (boundary spanning) pour soutenir la prise de décision fondée sur des données probantes.</a:t>
            </a:r>
            <a:endParaRPr/>
          </a:p>
          <a:p>
            <a:pPr indent="0" lvl="0" marL="158750" marR="0" rtl="0" algn="l">
              <a:lnSpc>
                <a:spcPct val="100000"/>
              </a:lnSpc>
              <a:spcBef>
                <a:spcPts val="0"/>
              </a:spcBef>
              <a:spcAft>
                <a:spcPts val="0"/>
              </a:spcAft>
              <a:buClr>
                <a:srgbClr val="000000"/>
              </a:buClr>
              <a:buSzPts val="1100"/>
              <a:buFont typeface="Arial"/>
              <a:buNone/>
            </a:pPr>
            <a:br>
              <a:rPr i="1" lang="en-US" sz="1100"/>
            </a:br>
            <a:r>
              <a:rPr lang="en-US" sz="1100"/>
              <a:t>Les travaux que nous menons à l’EHESP vise </a:t>
            </a:r>
            <a:r>
              <a:rPr b="1" lang="en-US" sz="1100"/>
              <a:t>à explorer/questionner  un territoire de vie  à travers ses différentes composantes, pour mieux comprendre comment elles peuvent constituer des leviers d’actions pour agir sur la santé. </a:t>
            </a:r>
            <a:endParaRPr/>
          </a:p>
          <a:p>
            <a:pPr indent="0" lvl="0" marL="158750" rtl="0" algn="l">
              <a:lnSpc>
                <a:spcPct val="100000"/>
              </a:lnSpc>
              <a:spcBef>
                <a:spcPts val="0"/>
              </a:spcBef>
              <a:spcAft>
                <a:spcPts val="0"/>
              </a:spcAft>
              <a:buSzPts val="1100"/>
              <a:buNone/>
            </a:pPr>
            <a:r>
              <a:rPr lang="en-US" sz="1100"/>
              <a:t>Our living environments (including the built and natural environment – see box 1), which are largely conditioned by planning policies and practices (from the local to the global level), strongly influence human health and well-being both negatively or positively in many ways including physical activity levels, access to nutritious food, to the educational system and to health care, the houses we live in, where we work, contact with nature and the spaces we have for social interactions. It also affects the air we breathe and the water we drink, and shelters us from the weather. The figure below shows an illustration of living environment (Figure 1).</a:t>
            </a:r>
            <a:endParaRPr sz="1100"/>
          </a:p>
          <a:p>
            <a:pPr indent="0" lvl="0" marL="158750" rtl="0" algn="l">
              <a:lnSpc>
                <a:spcPct val="100000"/>
              </a:lnSpc>
              <a:spcBef>
                <a:spcPts val="0"/>
              </a:spcBef>
              <a:spcAft>
                <a:spcPts val="0"/>
              </a:spcAft>
              <a:buSzPts val="1100"/>
              <a:buNone/>
            </a:pPr>
            <a:r>
              <a:rPr lang="en-US" sz="1100"/>
              <a:t>Objectif général visé par l'UFS:  L’urbanisme favorable à la santé est une approche qui vise à faire la santé et de l'environnement des critères majeures de décision lors de l'élaboration et la mise en œuvre des politiques de planification, d'aménagement et d'urbanisme à différentes échelles des territoires, dans un contexte de changement climatique et d'urbanisation croissante. + Soutenir la prise de décision fondée sur des données probantes via des outils appropriés. </a:t>
            </a:r>
            <a:endParaRPr/>
          </a:p>
          <a:p>
            <a:pPr indent="0" lvl="0" marL="158750" rtl="0" algn="l">
              <a:lnSpc>
                <a:spcPct val="100000"/>
              </a:lnSpc>
              <a:spcBef>
                <a:spcPts val="0"/>
              </a:spcBef>
              <a:spcAft>
                <a:spcPts val="0"/>
              </a:spcAft>
              <a:buSzPts val="1100"/>
              <a:buNone/>
            </a:pPr>
            <a:r>
              <a:t/>
            </a:r>
            <a:endParaRPr/>
          </a:p>
        </p:txBody>
      </p:sp>
      <p:sp>
        <p:nvSpPr>
          <p:cNvPr id="3134" name="Google Shape;3134;p18: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9" name="Shape 3149"/>
        <p:cNvGrpSpPr/>
        <p:nvPr/>
      </p:nvGrpSpPr>
      <p:grpSpPr>
        <a:xfrm>
          <a:off x="0" y="0"/>
          <a:ext cx="0" cy="0"/>
          <a:chOff x="0" y="0"/>
          <a:chExt cx="0" cy="0"/>
        </a:xfrm>
      </p:grpSpPr>
      <p:sp>
        <p:nvSpPr>
          <p:cNvPr id="3150" name="Google Shape;3150;p19:notes"/>
          <p:cNvSpPr/>
          <p:nvPr>
            <p:ph idx="2" type="sldImg"/>
          </p:nvPr>
        </p:nvSpPr>
        <p:spPr>
          <a:xfrm>
            <a:off x="90488" y="744538"/>
            <a:ext cx="6618287" cy="37242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51" name="Google Shape;3151;p19:notes"/>
          <p:cNvSpPr txBox="1"/>
          <p:nvPr>
            <p:ph idx="1" type="body"/>
          </p:nvPr>
        </p:nvSpPr>
        <p:spPr>
          <a:xfrm>
            <a:off x="679927" y="4716661"/>
            <a:ext cx="5439410" cy="4468416"/>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0" i="0" lang="en-US" sz="900" u="none" cap="none" strike="noStrike">
                <a:solidFill>
                  <a:schemeClr val="dk1"/>
                </a:solidFill>
                <a:latin typeface="Calibri"/>
                <a:ea typeface="Calibri"/>
                <a:cs typeface="Calibri"/>
                <a:sym typeface="Calibri"/>
              </a:rPr>
              <a:t>Un cadre théorique déclinable à différentes échelles - pour aborder la complexité des liens entre les différentes composantes d’un territoire de vie et la santé selon une approche systémique de la santé.</a:t>
            </a:r>
            <a:endParaRPr/>
          </a:p>
          <a:p>
            <a:pPr indent="0" lvl="0" marL="0" rtl="0" algn="l">
              <a:lnSpc>
                <a:spcPct val="100000"/>
              </a:lnSpc>
              <a:spcBef>
                <a:spcPts val="0"/>
              </a:spcBef>
              <a:spcAft>
                <a:spcPts val="0"/>
              </a:spcAft>
              <a:buSzPts val="1100"/>
              <a:buNone/>
            </a:pPr>
            <a:r>
              <a:rPr b="0" i="0" lang="en-US" sz="900" u="none" cap="none" strike="noStrike">
                <a:solidFill>
                  <a:schemeClr val="dk1"/>
                </a:solidFill>
                <a:latin typeface="Calibri"/>
                <a:ea typeface="Calibri"/>
                <a:cs typeface="Calibri"/>
                <a:sym typeface="Calibri"/>
              </a:rPr>
              <a:t>Ce schéma est disponible et expliqué dans l’ouvrage Espaces Verts Urbains publié avec le réseau français des villes santé dans le cadre ud projet GreenH-City)</a:t>
            </a:r>
            <a:endParaRPr/>
          </a:p>
          <a:p>
            <a:pPr indent="0" lvl="0" marL="158750" rtl="0" algn="l">
              <a:lnSpc>
                <a:spcPct val="100000"/>
              </a:lnSpc>
              <a:spcBef>
                <a:spcPts val="0"/>
              </a:spcBef>
              <a:spcAft>
                <a:spcPts val="0"/>
              </a:spcAft>
              <a:buSzPts val="1100"/>
              <a:buNone/>
            </a:pPr>
            <a:r>
              <a:rPr b="0" i="0" lang="en-US" sz="900" u="none" cap="none" strike="noStrike">
                <a:solidFill>
                  <a:schemeClr val="dk1"/>
                </a:solidFill>
                <a:latin typeface="Calibri"/>
                <a:ea typeface="Calibri"/>
                <a:cs typeface="Calibri"/>
                <a:sym typeface="Calibri"/>
              </a:rPr>
              <a:t>Concrètement, pour développer cet outil, notre stratégie a consisté à:</a:t>
            </a:r>
            <a:endParaRPr b="0" i="0" sz="900" u="none" cap="none" strike="noStrike">
              <a:solidFill>
                <a:schemeClr val="dk1"/>
              </a:solidFill>
              <a:latin typeface="Calibri"/>
              <a:ea typeface="Calibri"/>
              <a:cs typeface="Calibri"/>
              <a:sym typeface="Calibri"/>
            </a:endParaRPr>
          </a:p>
          <a:p>
            <a:pPr indent="0" lvl="0" marL="158750" rtl="0" algn="l">
              <a:lnSpc>
                <a:spcPct val="100000"/>
              </a:lnSpc>
              <a:spcBef>
                <a:spcPts val="0"/>
              </a:spcBef>
              <a:spcAft>
                <a:spcPts val="0"/>
              </a:spcAft>
              <a:buSzPts val="1100"/>
              <a:buNone/>
            </a:pPr>
            <a:r>
              <a:rPr b="0" i="0" lang="en-US" sz="900" u="none" cap="none" strike="noStrike">
                <a:solidFill>
                  <a:schemeClr val="dk1"/>
                </a:solidFill>
                <a:latin typeface="Calibri"/>
                <a:ea typeface="Calibri"/>
                <a:cs typeface="Calibri"/>
                <a:sym typeface="Calibri"/>
              </a:rPr>
              <a:t>1- d’une part  considérer la composante EV et ses principales caractéristiques (que nous avons organisés en différentes variables: l’accessibilité, l’esthétique, les équipements, et les modalités de gestion) </a:t>
            </a:r>
            <a:r>
              <a:rPr b="1" i="0" lang="en-US" sz="900" u="none" cap="none" strike="noStrike">
                <a:solidFill>
                  <a:schemeClr val="dk1"/>
                </a:solidFill>
                <a:latin typeface="Calibri"/>
                <a:ea typeface="Calibri"/>
                <a:cs typeface="Calibri"/>
                <a:sym typeface="Calibri"/>
              </a:rPr>
              <a:t>CLIC</a:t>
            </a:r>
            <a:endParaRPr/>
          </a:p>
          <a:p>
            <a:pPr indent="0" lvl="0" marL="158750" rtl="0" algn="l">
              <a:lnSpc>
                <a:spcPct val="100000"/>
              </a:lnSpc>
              <a:spcBef>
                <a:spcPts val="0"/>
              </a:spcBef>
              <a:spcAft>
                <a:spcPts val="0"/>
              </a:spcAft>
              <a:buSzPts val="1100"/>
              <a:buNone/>
            </a:pPr>
            <a:r>
              <a:rPr b="0" i="0" lang="en-US" sz="900" u="none" cap="none" strike="noStrike">
                <a:solidFill>
                  <a:schemeClr val="dk1"/>
                </a:solidFill>
                <a:latin typeface="Calibri"/>
                <a:ea typeface="Calibri"/>
                <a:cs typeface="Calibri"/>
                <a:sym typeface="Calibri"/>
              </a:rPr>
              <a:t>2- d’autre part, considérer les nombreux impacts sur la santé répertoriés dans les études épidémiologiques (impact que nous avons évoqué précédemment) </a:t>
            </a:r>
            <a:r>
              <a:rPr b="1" i="0" lang="en-US" sz="900" u="none" cap="none" strike="noStrike">
                <a:solidFill>
                  <a:schemeClr val="dk1"/>
                </a:solidFill>
                <a:latin typeface="Calibri"/>
                <a:ea typeface="Calibri"/>
                <a:cs typeface="Calibri"/>
                <a:sym typeface="Calibri"/>
              </a:rPr>
              <a:t>(CLIC)</a:t>
            </a:r>
            <a:endParaRPr/>
          </a:p>
          <a:p>
            <a:pPr indent="0" lvl="0" marL="158750" rtl="0" algn="l">
              <a:lnSpc>
                <a:spcPct val="100000"/>
              </a:lnSpc>
              <a:spcBef>
                <a:spcPts val="0"/>
              </a:spcBef>
              <a:spcAft>
                <a:spcPts val="0"/>
              </a:spcAft>
              <a:buSzPts val="1100"/>
              <a:buNone/>
            </a:pPr>
            <a:r>
              <a:rPr b="0" i="0" lang="en-US" sz="900" u="none" cap="none" strike="noStrike">
                <a:solidFill>
                  <a:schemeClr val="dk1"/>
                </a:solidFill>
                <a:latin typeface="Calibri"/>
                <a:ea typeface="Calibri"/>
                <a:cs typeface="Calibri"/>
                <a:sym typeface="Calibri"/>
              </a:rPr>
              <a:t>3- et,  à partir d’une analyse centrée sur les déterminants de santé (que nous avons organisés selon 4 grandes catégories), </a:t>
            </a:r>
            <a:r>
              <a:rPr b="1" i="0" lang="en-US" sz="900" u="none" cap="none" strike="noStrike">
                <a:solidFill>
                  <a:schemeClr val="dk1"/>
                </a:solidFill>
                <a:latin typeface="Calibri"/>
                <a:ea typeface="Calibri"/>
                <a:cs typeface="Calibri"/>
                <a:sym typeface="Calibri"/>
              </a:rPr>
              <a:t>(CLIC)</a:t>
            </a:r>
            <a:endParaRPr/>
          </a:p>
          <a:p>
            <a:pPr indent="0" lvl="0" marL="158750" rtl="0" algn="l">
              <a:lnSpc>
                <a:spcPct val="100000"/>
              </a:lnSpc>
              <a:spcBef>
                <a:spcPts val="0"/>
              </a:spcBef>
              <a:spcAft>
                <a:spcPts val="0"/>
              </a:spcAft>
              <a:buSzPts val="1100"/>
              <a:buNone/>
            </a:pPr>
            <a:r>
              <a:rPr b="0" i="0" lang="en-US" sz="900" u="none" cap="none" strike="noStrike">
                <a:solidFill>
                  <a:schemeClr val="dk1"/>
                </a:solidFill>
                <a:latin typeface="Calibri"/>
                <a:ea typeface="Calibri"/>
                <a:cs typeface="Calibri"/>
                <a:sym typeface="Calibri"/>
              </a:rPr>
              <a:t>4- nous avons identifié tous les chemins directs et indirects entre EV et santé à travers ce large panel de déterminants de santé. </a:t>
            </a:r>
            <a:r>
              <a:rPr b="1" i="0" lang="en-US" sz="900" u="none" cap="none" strike="noStrike">
                <a:solidFill>
                  <a:schemeClr val="dk1"/>
                </a:solidFill>
                <a:latin typeface="Calibri"/>
                <a:ea typeface="Calibri"/>
                <a:cs typeface="Calibri"/>
                <a:sym typeface="Calibri"/>
              </a:rPr>
              <a:t>(CLIC)</a:t>
            </a:r>
            <a:endParaRPr/>
          </a:p>
          <a:p>
            <a:pPr indent="0" lvl="0" marL="158750" rtl="0" algn="l">
              <a:lnSpc>
                <a:spcPct val="100000"/>
              </a:lnSpc>
              <a:spcBef>
                <a:spcPts val="0"/>
              </a:spcBef>
              <a:spcAft>
                <a:spcPts val="0"/>
              </a:spcAft>
              <a:buSzPts val="1100"/>
              <a:buNone/>
            </a:pPr>
            <a:r>
              <a:rPr b="0" i="0" lang="en-US" sz="900" u="none" cap="none" strike="noStrike">
                <a:solidFill>
                  <a:schemeClr val="dk1"/>
                </a:solidFill>
                <a:latin typeface="Calibri"/>
                <a:ea typeface="Calibri"/>
                <a:cs typeface="Calibri"/>
                <a:sym typeface="Calibri"/>
              </a:rPr>
              <a:t>Comme vous pouvez le voir sur le graphique, les effets directs ont été organisés selon deux catégories:</a:t>
            </a:r>
            <a:endParaRPr/>
          </a:p>
          <a:p>
            <a:pPr indent="0" lvl="0" marL="158750" rtl="0" algn="l">
              <a:lnSpc>
                <a:spcPct val="100000"/>
              </a:lnSpc>
              <a:spcBef>
                <a:spcPts val="0"/>
              </a:spcBef>
              <a:spcAft>
                <a:spcPts val="0"/>
              </a:spcAft>
              <a:buSzPts val="1100"/>
              <a:buNone/>
            </a:pPr>
            <a:r>
              <a:rPr b="0" i="0" lang="en-US" sz="900" u="none" cap="none" strike="noStrike">
                <a:solidFill>
                  <a:schemeClr val="dk1"/>
                </a:solidFill>
                <a:latin typeface="Calibri"/>
                <a:ea typeface="Calibri"/>
                <a:cs typeface="Calibri"/>
                <a:sym typeface="Calibri"/>
              </a:rPr>
              <a:t>	- d’un part les usages et la fréquentation des espaces verts (en orange) </a:t>
            </a:r>
            <a:endParaRPr/>
          </a:p>
          <a:p>
            <a:pPr indent="0" lvl="0" marL="158750" rtl="0" algn="l">
              <a:lnSpc>
                <a:spcPct val="100000"/>
              </a:lnSpc>
              <a:spcBef>
                <a:spcPts val="0"/>
              </a:spcBef>
              <a:spcAft>
                <a:spcPts val="0"/>
              </a:spcAft>
              <a:buSzPts val="1100"/>
              <a:buNone/>
            </a:pPr>
            <a:r>
              <a:rPr b="0" i="0" lang="en-US" sz="900" u="none" cap="none" strike="noStrike">
                <a:solidFill>
                  <a:schemeClr val="dk1"/>
                </a:solidFill>
                <a:latin typeface="Calibri"/>
                <a:ea typeface="Calibri"/>
                <a:cs typeface="Calibri"/>
                <a:sym typeface="Calibri"/>
              </a:rPr>
              <a:t>	</a:t>
            </a:r>
            <a:r>
              <a:rPr b="1" i="0" lang="en-US" sz="900" u="none" cap="none" strike="noStrike">
                <a:solidFill>
                  <a:srgbClr val="FF6600"/>
                </a:solidFill>
                <a:latin typeface="Calibri"/>
                <a:ea typeface="Calibri"/>
                <a:cs typeface="Calibri"/>
                <a:sym typeface="Calibri"/>
              </a:rPr>
              <a:t>- et d’autre part, leur capacité à constituer des régulateurs environnementaux (qui comprennent une partie des services écosystémiques). (bleus) </a:t>
            </a:r>
            <a:endParaRPr/>
          </a:p>
          <a:p>
            <a:pPr indent="0" lvl="0" marL="158750" rtl="0" algn="l">
              <a:lnSpc>
                <a:spcPct val="100000"/>
              </a:lnSpc>
              <a:spcBef>
                <a:spcPts val="0"/>
              </a:spcBef>
              <a:spcAft>
                <a:spcPts val="0"/>
              </a:spcAft>
              <a:buSzPts val="1100"/>
              <a:buNone/>
            </a:pPr>
            <a:r>
              <a:rPr b="0" i="0" lang="en-US" sz="900" u="none" cap="none" strike="noStrike">
                <a:solidFill>
                  <a:schemeClr val="dk1"/>
                </a:solidFill>
                <a:latin typeface="Calibri"/>
                <a:ea typeface="Calibri"/>
                <a:cs typeface="Calibri"/>
                <a:sym typeface="Calibri"/>
              </a:rPr>
              <a:t>Ainsi, ce modèle conceptuel s’organise autour de 4 variables qui vont conditionner la nature, la force et le sens des liens entre espaces verts et santé.</a:t>
            </a:r>
            <a:endParaRPr/>
          </a:p>
          <a:p>
            <a:pPr indent="0" lvl="0" marL="158750" rtl="0" algn="l">
              <a:lnSpc>
                <a:spcPct val="100000"/>
              </a:lnSpc>
              <a:spcBef>
                <a:spcPts val="0"/>
              </a:spcBef>
              <a:spcAft>
                <a:spcPts val="0"/>
              </a:spcAft>
              <a:buSzPts val="1100"/>
              <a:buNone/>
            </a:pPr>
            <a:r>
              <a:rPr lang="en-US" sz="900" u="sng">
                <a:solidFill>
                  <a:schemeClr val="hlink"/>
                </a:solidFill>
                <a:latin typeface="Calibri"/>
                <a:ea typeface="Calibri"/>
                <a:cs typeface="Calibri"/>
                <a:sym typeface="Calibri"/>
                <a:hlinkClick r:id="rId2"/>
              </a:rPr>
              <a:t>GreenHcity-Espaces-verts-urbains-equite-et-sante-2020.pdf</a:t>
            </a:r>
            <a:endParaRPr b="0" i="0" sz="900" u="none" cap="none" strike="noStrike">
              <a:solidFill>
                <a:schemeClr val="dk1"/>
              </a:solidFill>
              <a:latin typeface="Calibri"/>
              <a:ea typeface="Calibri"/>
              <a:cs typeface="Calibri"/>
              <a:sym typeface="Calibri"/>
            </a:endParaRPr>
          </a:p>
          <a:p>
            <a:pPr indent="0" lvl="0" marL="158750" rtl="0" algn="l">
              <a:lnSpc>
                <a:spcPct val="100000"/>
              </a:lnSpc>
              <a:spcBef>
                <a:spcPts val="0"/>
              </a:spcBef>
              <a:spcAft>
                <a:spcPts val="0"/>
              </a:spcAft>
              <a:buSzPts val="1100"/>
              <a:buNone/>
            </a:pPr>
            <a:r>
              <a:rPr b="0" i="0" lang="en-US" sz="900" u="none" cap="none" strike="noStrike">
                <a:solidFill>
                  <a:schemeClr val="dk1"/>
                </a:solidFill>
                <a:latin typeface="Calibri"/>
                <a:ea typeface="Calibri"/>
                <a:cs typeface="Calibri"/>
                <a:sym typeface="Calibri"/>
              </a:rPr>
              <a:t>Chacune de ces variables est définie par un ensemble de caractéristiques qui vont aussi bien influencer la capacité de ces espaces à constituer des régulateurs environnementaux (régulateur de pollution et nuisances, biodiversité, régulateur de température) que leur usage et leur fréquentation par les individus (proximité, accessibilité, qualité paysagère, sécurité perçue). </a:t>
            </a:r>
            <a:endParaRPr/>
          </a:p>
          <a:p>
            <a:pPr indent="0" lvl="0" marL="158750" rtl="0" algn="l">
              <a:lnSpc>
                <a:spcPct val="100000"/>
              </a:lnSpc>
              <a:spcBef>
                <a:spcPts val="0"/>
              </a:spcBef>
              <a:spcAft>
                <a:spcPts val="0"/>
              </a:spcAft>
              <a:buSzPts val="1100"/>
              <a:buNone/>
            </a:pPr>
            <a:r>
              <a:rPr b="1" i="0" lang="en-US" sz="900" u="none" cap="none" strike="noStrike">
                <a:solidFill>
                  <a:schemeClr val="dk1"/>
                </a:solidFill>
                <a:latin typeface="Calibri"/>
                <a:ea typeface="Calibri"/>
                <a:cs typeface="Calibri"/>
                <a:sym typeface="Calibri"/>
              </a:rPr>
              <a:t>Précisons que les usages / fréquentation sont fortement conditionnés par le contexte social et culturel, le genre, l’âge et le statut socio-économique des personnes. </a:t>
            </a:r>
            <a:endParaRPr b="1" i="0" sz="900" u="none" cap="none" strike="noStrike">
              <a:solidFill>
                <a:schemeClr val="dk1"/>
              </a:solidFill>
              <a:latin typeface="Calibri"/>
              <a:ea typeface="Calibri"/>
              <a:cs typeface="Calibri"/>
              <a:sym typeface="Calibri"/>
            </a:endParaRPr>
          </a:p>
        </p:txBody>
      </p:sp>
      <p:sp>
        <p:nvSpPr>
          <p:cNvPr id="3152" name="Google Shape;3152;p19: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4.jpg"/></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6.png"/><Relationship Id="rId3" Type="http://schemas.openxmlformats.org/officeDocument/2006/relationships/image" Target="../media/image5.jpg"/><Relationship Id="rId4" Type="http://schemas.openxmlformats.org/officeDocument/2006/relationships/image" Target="../media/image4.jpg"/></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2.jpg"/></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9.jpg"/><Relationship Id="rId3" Type="http://schemas.openxmlformats.org/officeDocument/2006/relationships/image" Target="../media/image10.jpg"/></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2.jpg"/></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2.jpg"/></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2.jpg"/></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2.jpg"/></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1.jp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1.jpg"/></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9.jpg"/><Relationship Id="rId3" Type="http://schemas.openxmlformats.org/officeDocument/2006/relationships/image" Target="../media/image10.jpg"/></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2.jpg"/></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2.jpg"/></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9.jpg"/><Relationship Id="rId3" Type="http://schemas.openxmlformats.org/officeDocument/2006/relationships/image" Target="../media/image10.jpg"/></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2.jpg"/></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2.jp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2.jpg"/></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2.jpg"/></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2.jpg"/></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1.jpg"/></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1.jpg"/></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2.png"/></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2.png"/></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2.png"/></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2.png"/></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2.png"/></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2.png"/></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jpg"/></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9.jpg"/><Relationship Id="rId3" Type="http://schemas.openxmlformats.org/officeDocument/2006/relationships/image" Target="../media/image10.jpg"/></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jp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jpg"/></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jpg"/></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jpg"/></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1.jpg"/></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1.jpg"/></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9.jpg"/><Relationship Id="rId3" Type="http://schemas.openxmlformats.org/officeDocument/2006/relationships/image" Target="../media/image10.jp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jpg"/></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jpg"/></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jpg"/></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jpg"/></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jpg"/></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1.jpg"/></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1.jpg"/></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9.jpg"/><Relationship Id="rId3" Type="http://schemas.openxmlformats.org/officeDocument/2006/relationships/image" Target="../media/image10.jpg"/></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jpg"/></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jpg"/></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jpg"/></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jpg"/></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jpg"/></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1.jp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1.jpg"/></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Deux contenus">
  <p:cSld name="6_Deux contenus">
    <p:spTree>
      <p:nvGrpSpPr>
        <p:cNvPr id="661" name="Shape 661"/>
        <p:cNvGrpSpPr/>
        <p:nvPr/>
      </p:nvGrpSpPr>
      <p:grpSpPr>
        <a:xfrm>
          <a:off x="0" y="0"/>
          <a:ext cx="0" cy="0"/>
          <a:chOff x="0" y="0"/>
          <a:chExt cx="0" cy="0"/>
        </a:xfrm>
      </p:grpSpPr>
      <p:sp>
        <p:nvSpPr>
          <p:cNvPr id="662" name="Google Shape;662;p175"/>
          <p:cNvSpPr txBox="1"/>
          <p:nvPr>
            <p:ph type="title"/>
          </p:nvPr>
        </p:nvSpPr>
        <p:spPr>
          <a:xfrm>
            <a:off x="1867989" y="547688"/>
            <a:ext cx="15162711"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63" name="Google Shape;663;p175"/>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664" name="Google Shape;664;p175"/>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665" name="Google Shape;665;p17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6" name="Google Shape;666;p17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7" name="Google Shape;667;p17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668" name="Google Shape;668;p175"/>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re seul">
  <p:cSld name="6_Titre seul">
    <p:spTree>
      <p:nvGrpSpPr>
        <p:cNvPr id="669" name="Shape 669"/>
        <p:cNvGrpSpPr/>
        <p:nvPr/>
      </p:nvGrpSpPr>
      <p:grpSpPr>
        <a:xfrm>
          <a:off x="0" y="0"/>
          <a:ext cx="0" cy="0"/>
          <a:chOff x="0" y="0"/>
          <a:chExt cx="0" cy="0"/>
        </a:xfrm>
      </p:grpSpPr>
      <p:sp>
        <p:nvSpPr>
          <p:cNvPr id="670" name="Google Shape;670;p176"/>
          <p:cNvSpPr txBox="1"/>
          <p:nvPr>
            <p:ph type="title"/>
          </p:nvPr>
        </p:nvSpPr>
        <p:spPr>
          <a:xfrm>
            <a:off x="1907176" y="547688"/>
            <a:ext cx="15123524"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1" name="Google Shape;671;p17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2" name="Google Shape;672;p17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3" name="Google Shape;673;p17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674" name="Google Shape;674;p176"/>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_Titre et contenu">
  <p:cSld name="18_Titre et contenu">
    <p:spTree>
      <p:nvGrpSpPr>
        <p:cNvPr id="675" name="Shape 675"/>
        <p:cNvGrpSpPr/>
        <p:nvPr/>
      </p:nvGrpSpPr>
      <p:grpSpPr>
        <a:xfrm>
          <a:off x="0" y="0"/>
          <a:ext cx="0" cy="0"/>
          <a:chOff x="0" y="0"/>
          <a:chExt cx="0" cy="0"/>
        </a:xfrm>
      </p:grpSpPr>
      <p:sp>
        <p:nvSpPr>
          <p:cNvPr id="676" name="Google Shape;676;p177"/>
          <p:cNvSpPr txBox="1"/>
          <p:nvPr>
            <p:ph type="title"/>
          </p:nvPr>
        </p:nvSpPr>
        <p:spPr>
          <a:xfrm>
            <a:off x="1841864" y="496433"/>
            <a:ext cx="15188837"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7" name="Google Shape;677;p177"/>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678" name="Google Shape;678;p17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9" name="Google Shape;679;p17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0" name="Google Shape;680;p17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681" name="Google Shape;681;p177"/>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Deux contenus">
  <p:cSld name="15_Deux contenus">
    <p:spTree>
      <p:nvGrpSpPr>
        <p:cNvPr id="682" name="Shape 682"/>
        <p:cNvGrpSpPr/>
        <p:nvPr/>
      </p:nvGrpSpPr>
      <p:grpSpPr>
        <a:xfrm>
          <a:off x="0" y="0"/>
          <a:ext cx="0" cy="0"/>
          <a:chOff x="0" y="0"/>
          <a:chExt cx="0" cy="0"/>
        </a:xfrm>
      </p:grpSpPr>
      <p:sp>
        <p:nvSpPr>
          <p:cNvPr id="683" name="Google Shape;683;p178"/>
          <p:cNvSpPr txBox="1"/>
          <p:nvPr>
            <p:ph type="title"/>
          </p:nvPr>
        </p:nvSpPr>
        <p:spPr>
          <a:xfrm>
            <a:off x="1867989" y="547688"/>
            <a:ext cx="15162711"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4" name="Google Shape;684;p178"/>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685" name="Google Shape;685;p178"/>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686" name="Google Shape;686;p17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7" name="Google Shape;687;p17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8" name="Google Shape;688;p17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689" name="Google Shape;689;p178"/>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8_Titre et contenu">
  <p:cSld name="28_Titre et contenu">
    <p:spTree>
      <p:nvGrpSpPr>
        <p:cNvPr id="690" name="Shape 690"/>
        <p:cNvGrpSpPr/>
        <p:nvPr/>
      </p:nvGrpSpPr>
      <p:grpSpPr>
        <a:xfrm>
          <a:off x="0" y="0"/>
          <a:ext cx="0" cy="0"/>
          <a:chOff x="0" y="0"/>
          <a:chExt cx="0" cy="0"/>
        </a:xfrm>
      </p:grpSpPr>
      <p:sp>
        <p:nvSpPr>
          <p:cNvPr id="691" name="Google Shape;691;p179"/>
          <p:cNvSpPr txBox="1"/>
          <p:nvPr>
            <p:ph type="title"/>
          </p:nvPr>
        </p:nvSpPr>
        <p:spPr>
          <a:xfrm>
            <a:off x="1841864" y="496433"/>
            <a:ext cx="15188837"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2" name="Google Shape;692;p179"/>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693" name="Google Shape;693;p17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94" name="Google Shape;694;p17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95" name="Google Shape;695;p17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696" name="Google Shape;696;p179"/>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703" name="Shape 703"/>
        <p:cNvGrpSpPr/>
        <p:nvPr/>
      </p:nvGrpSpPr>
      <p:grpSpPr>
        <a:xfrm>
          <a:off x="0" y="0"/>
          <a:ext cx="0" cy="0"/>
          <a:chOff x="0" y="0"/>
          <a:chExt cx="0" cy="0"/>
        </a:xfrm>
      </p:grpSpPr>
      <p:sp>
        <p:nvSpPr>
          <p:cNvPr id="704" name="Google Shape;704;p59"/>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5" name="Google Shape;705;p59"/>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706" name="Google Shape;706;p5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7" name="Google Shape;707;p5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8" name="Google Shape;708;p5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709" name="Shape 709"/>
        <p:cNvGrpSpPr/>
        <p:nvPr/>
      </p:nvGrpSpPr>
      <p:grpSpPr>
        <a:xfrm>
          <a:off x="0" y="0"/>
          <a:ext cx="0" cy="0"/>
          <a:chOff x="0" y="0"/>
          <a:chExt cx="0" cy="0"/>
        </a:xfrm>
      </p:grpSpPr>
      <p:sp>
        <p:nvSpPr>
          <p:cNvPr id="710" name="Google Shape;710;p62"/>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1" name="Google Shape;711;p62"/>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712" name="Google Shape;712;p62"/>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713" name="Google Shape;713;p6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4" name="Google Shape;714;p6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5" name="Google Shape;715;p6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716" name="Shape 716"/>
        <p:cNvGrpSpPr/>
        <p:nvPr/>
      </p:nvGrpSpPr>
      <p:grpSpPr>
        <a:xfrm>
          <a:off x="0" y="0"/>
          <a:ext cx="0" cy="0"/>
          <a:chOff x="0" y="0"/>
          <a:chExt cx="0" cy="0"/>
        </a:xfrm>
      </p:grpSpPr>
      <p:sp>
        <p:nvSpPr>
          <p:cNvPr id="717" name="Google Shape;717;p180"/>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8" name="Google Shape;718;p180"/>
          <p:cNvSpPr txBox="1"/>
          <p:nvPr>
            <p:ph idx="1" type="subTitle"/>
          </p:nvPr>
        </p:nvSpPr>
        <p:spPr>
          <a:xfrm>
            <a:off x="2286000" y="5403057"/>
            <a:ext cx="13716000" cy="248364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719" name="Google Shape;719;p18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0" name="Google Shape;720;p18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1" name="Google Shape;721;p18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722" name="Shape 722"/>
        <p:cNvGrpSpPr/>
        <p:nvPr/>
      </p:nvGrpSpPr>
      <p:grpSpPr>
        <a:xfrm>
          <a:off x="0" y="0"/>
          <a:ext cx="0" cy="0"/>
          <a:chOff x="0" y="0"/>
          <a:chExt cx="0" cy="0"/>
        </a:xfrm>
      </p:grpSpPr>
      <p:sp>
        <p:nvSpPr>
          <p:cNvPr id="723" name="Google Shape;723;p181"/>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24" name="Google Shape;724;p181"/>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725" name="Google Shape;725;p18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6" name="Google Shape;726;p18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7" name="Google Shape;727;p18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728" name="Shape 728"/>
        <p:cNvGrpSpPr/>
        <p:nvPr/>
      </p:nvGrpSpPr>
      <p:grpSpPr>
        <a:xfrm>
          <a:off x="0" y="0"/>
          <a:ext cx="0" cy="0"/>
          <a:chOff x="0" y="0"/>
          <a:chExt cx="0" cy="0"/>
        </a:xfrm>
      </p:grpSpPr>
      <p:sp>
        <p:nvSpPr>
          <p:cNvPr id="729" name="Google Shape;729;p182"/>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30" name="Google Shape;730;p182"/>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731" name="Google Shape;731;p182"/>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732" name="Google Shape;732;p182"/>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733" name="Google Shape;733;p182"/>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734" name="Google Shape;734;p18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5" name="Google Shape;735;p18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6" name="Google Shape;736;p18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737" name="Shape 737"/>
        <p:cNvGrpSpPr/>
        <p:nvPr/>
      </p:nvGrpSpPr>
      <p:grpSpPr>
        <a:xfrm>
          <a:off x="0" y="0"/>
          <a:ext cx="0" cy="0"/>
          <a:chOff x="0" y="0"/>
          <a:chExt cx="0" cy="0"/>
        </a:xfrm>
      </p:grpSpPr>
      <p:sp>
        <p:nvSpPr>
          <p:cNvPr id="738" name="Google Shape;738;p183"/>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39" name="Google Shape;739;p18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0" name="Google Shape;740;p18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1" name="Google Shape;741;p18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742" name="Shape 742"/>
        <p:cNvGrpSpPr/>
        <p:nvPr/>
      </p:nvGrpSpPr>
      <p:grpSpPr>
        <a:xfrm>
          <a:off x="0" y="0"/>
          <a:ext cx="0" cy="0"/>
          <a:chOff x="0" y="0"/>
          <a:chExt cx="0" cy="0"/>
        </a:xfrm>
      </p:grpSpPr>
      <p:sp>
        <p:nvSpPr>
          <p:cNvPr id="743" name="Google Shape;743;p18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4" name="Google Shape;744;p18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5" name="Google Shape;745;p18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746" name="Shape 746"/>
        <p:cNvGrpSpPr/>
        <p:nvPr/>
      </p:nvGrpSpPr>
      <p:grpSpPr>
        <a:xfrm>
          <a:off x="0" y="0"/>
          <a:ext cx="0" cy="0"/>
          <a:chOff x="0" y="0"/>
          <a:chExt cx="0" cy="0"/>
        </a:xfrm>
      </p:grpSpPr>
      <p:sp>
        <p:nvSpPr>
          <p:cNvPr id="747" name="Google Shape;747;p185"/>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8" name="Google Shape;748;p185"/>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749" name="Google Shape;749;p185"/>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750" name="Google Shape;750;p18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1" name="Google Shape;751;p18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2" name="Google Shape;752;p18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753" name="Shape 753"/>
        <p:cNvGrpSpPr/>
        <p:nvPr/>
      </p:nvGrpSpPr>
      <p:grpSpPr>
        <a:xfrm>
          <a:off x="0" y="0"/>
          <a:ext cx="0" cy="0"/>
          <a:chOff x="0" y="0"/>
          <a:chExt cx="0" cy="0"/>
        </a:xfrm>
      </p:grpSpPr>
      <p:sp>
        <p:nvSpPr>
          <p:cNvPr id="754" name="Google Shape;754;p186"/>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55" name="Google Shape;755;p186"/>
          <p:cNvSpPr/>
          <p:nvPr>
            <p:ph idx="2" type="pic"/>
          </p:nvPr>
        </p:nvSpPr>
        <p:spPr>
          <a:xfrm>
            <a:off x="7774782" y="1481138"/>
            <a:ext cx="9258300" cy="7310438"/>
          </a:xfrm>
          <a:prstGeom prst="rect">
            <a:avLst/>
          </a:prstGeom>
          <a:noFill/>
          <a:ln>
            <a:noFill/>
          </a:ln>
        </p:spPr>
      </p:sp>
      <p:sp>
        <p:nvSpPr>
          <p:cNvPr id="756" name="Google Shape;756;p186"/>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757" name="Google Shape;757;p18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8" name="Google Shape;758;p18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9" name="Google Shape;759;p18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760" name="Shape 760"/>
        <p:cNvGrpSpPr/>
        <p:nvPr/>
      </p:nvGrpSpPr>
      <p:grpSpPr>
        <a:xfrm>
          <a:off x="0" y="0"/>
          <a:ext cx="0" cy="0"/>
          <a:chOff x="0" y="0"/>
          <a:chExt cx="0" cy="0"/>
        </a:xfrm>
      </p:grpSpPr>
      <p:sp>
        <p:nvSpPr>
          <p:cNvPr id="761" name="Google Shape;761;p187"/>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2" name="Google Shape;762;p187"/>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763" name="Google Shape;763;p18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4" name="Google Shape;764;p18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5" name="Google Shape;765;p18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766" name="Shape 766"/>
        <p:cNvGrpSpPr/>
        <p:nvPr/>
      </p:nvGrpSpPr>
      <p:grpSpPr>
        <a:xfrm>
          <a:off x="0" y="0"/>
          <a:ext cx="0" cy="0"/>
          <a:chOff x="0" y="0"/>
          <a:chExt cx="0" cy="0"/>
        </a:xfrm>
      </p:grpSpPr>
      <p:sp>
        <p:nvSpPr>
          <p:cNvPr id="767" name="Google Shape;767;p188"/>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8" name="Google Shape;768;p188"/>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769" name="Google Shape;769;p18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0" name="Google Shape;770;p18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1" name="Google Shape;771;p18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apositive de titre">
  <p:cSld name="1_Diapositive de titre">
    <p:spTree>
      <p:nvGrpSpPr>
        <p:cNvPr id="772" name="Shape 772"/>
        <p:cNvGrpSpPr/>
        <p:nvPr/>
      </p:nvGrpSpPr>
      <p:grpSpPr>
        <a:xfrm>
          <a:off x="0" y="0"/>
          <a:ext cx="0" cy="0"/>
          <a:chOff x="0" y="0"/>
          <a:chExt cx="0" cy="0"/>
        </a:xfrm>
      </p:grpSpPr>
      <p:sp>
        <p:nvSpPr>
          <p:cNvPr id="773" name="Google Shape;773;p189"/>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74" name="Google Shape;774;p189"/>
          <p:cNvSpPr txBox="1"/>
          <p:nvPr>
            <p:ph idx="1" type="subTitle"/>
          </p:nvPr>
        </p:nvSpPr>
        <p:spPr>
          <a:xfrm>
            <a:off x="2286000" y="5403057"/>
            <a:ext cx="13716000" cy="248364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775" name="Google Shape;775;p18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6" name="Google Shape;776;p18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7" name="Google Shape;777;p18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et contenu">
  <p:cSld name="1_Titre et contenu">
    <p:spTree>
      <p:nvGrpSpPr>
        <p:cNvPr id="778" name="Shape 778"/>
        <p:cNvGrpSpPr/>
        <p:nvPr/>
      </p:nvGrpSpPr>
      <p:grpSpPr>
        <a:xfrm>
          <a:off x="0" y="0"/>
          <a:ext cx="0" cy="0"/>
          <a:chOff x="0" y="0"/>
          <a:chExt cx="0" cy="0"/>
        </a:xfrm>
      </p:grpSpPr>
      <p:sp>
        <p:nvSpPr>
          <p:cNvPr id="779" name="Google Shape;779;p190"/>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80" name="Google Shape;780;p190"/>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781" name="Google Shape;781;p19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2" name="Google Shape;782;p19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3" name="Google Shape;783;p19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de section">
  <p:cSld name="1_Titre de section">
    <p:spTree>
      <p:nvGrpSpPr>
        <p:cNvPr id="784" name="Shape 784"/>
        <p:cNvGrpSpPr/>
        <p:nvPr/>
      </p:nvGrpSpPr>
      <p:grpSpPr>
        <a:xfrm>
          <a:off x="0" y="0"/>
          <a:ext cx="0" cy="0"/>
          <a:chOff x="0" y="0"/>
          <a:chExt cx="0" cy="0"/>
        </a:xfrm>
      </p:grpSpPr>
      <p:sp>
        <p:nvSpPr>
          <p:cNvPr id="785" name="Google Shape;785;p191"/>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86" name="Google Shape;786;p191"/>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787" name="Google Shape;787;p19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8" name="Google Shape;788;p19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9" name="Google Shape;789;p19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eux contenus">
  <p:cSld name="1_Deux contenus">
    <p:spTree>
      <p:nvGrpSpPr>
        <p:cNvPr id="790" name="Shape 790"/>
        <p:cNvGrpSpPr/>
        <p:nvPr/>
      </p:nvGrpSpPr>
      <p:grpSpPr>
        <a:xfrm>
          <a:off x="0" y="0"/>
          <a:ext cx="0" cy="0"/>
          <a:chOff x="0" y="0"/>
          <a:chExt cx="0" cy="0"/>
        </a:xfrm>
      </p:grpSpPr>
      <p:sp>
        <p:nvSpPr>
          <p:cNvPr id="791" name="Google Shape;791;p192"/>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92" name="Google Shape;792;p192"/>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793" name="Google Shape;793;p192"/>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794" name="Google Shape;794;p19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5" name="Google Shape;795;p19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6" name="Google Shape;796;p19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86" name="Shape 86"/>
        <p:cNvGrpSpPr/>
        <p:nvPr/>
      </p:nvGrpSpPr>
      <p:grpSpPr>
        <a:xfrm>
          <a:off x="0" y="0"/>
          <a:ext cx="0" cy="0"/>
          <a:chOff x="0" y="0"/>
          <a:chExt cx="0" cy="0"/>
        </a:xfrm>
      </p:grpSpPr>
      <p:sp>
        <p:nvSpPr>
          <p:cNvPr id="87" name="Google Shape;87;p5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5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5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aison">
  <p:cSld name="1_Comparaison">
    <p:spTree>
      <p:nvGrpSpPr>
        <p:cNvPr id="797" name="Shape 797"/>
        <p:cNvGrpSpPr/>
        <p:nvPr/>
      </p:nvGrpSpPr>
      <p:grpSpPr>
        <a:xfrm>
          <a:off x="0" y="0"/>
          <a:ext cx="0" cy="0"/>
          <a:chOff x="0" y="0"/>
          <a:chExt cx="0" cy="0"/>
        </a:xfrm>
      </p:grpSpPr>
      <p:sp>
        <p:nvSpPr>
          <p:cNvPr id="798" name="Google Shape;798;p193"/>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99" name="Google Shape;799;p193"/>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800" name="Google Shape;800;p193"/>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801" name="Google Shape;801;p193"/>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802" name="Google Shape;802;p193"/>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803" name="Google Shape;803;p19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4" name="Google Shape;804;p19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5" name="Google Shape;805;p19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seul">
  <p:cSld name="1_Titre seul">
    <p:spTree>
      <p:nvGrpSpPr>
        <p:cNvPr id="806" name="Shape 806"/>
        <p:cNvGrpSpPr/>
        <p:nvPr/>
      </p:nvGrpSpPr>
      <p:grpSpPr>
        <a:xfrm>
          <a:off x="0" y="0"/>
          <a:ext cx="0" cy="0"/>
          <a:chOff x="0" y="0"/>
          <a:chExt cx="0" cy="0"/>
        </a:xfrm>
      </p:grpSpPr>
      <p:sp>
        <p:nvSpPr>
          <p:cNvPr id="807" name="Google Shape;807;p194"/>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8" name="Google Shape;808;p19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9" name="Google Shape;809;p19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0" name="Google Shape;810;p19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Vide">
  <p:cSld name="1_Vide">
    <p:spTree>
      <p:nvGrpSpPr>
        <p:cNvPr id="811" name="Shape 811"/>
        <p:cNvGrpSpPr/>
        <p:nvPr/>
      </p:nvGrpSpPr>
      <p:grpSpPr>
        <a:xfrm>
          <a:off x="0" y="0"/>
          <a:ext cx="0" cy="0"/>
          <a:chOff x="0" y="0"/>
          <a:chExt cx="0" cy="0"/>
        </a:xfrm>
      </p:grpSpPr>
      <p:sp>
        <p:nvSpPr>
          <p:cNvPr id="812" name="Google Shape;812;p19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3" name="Google Shape;813;p19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4" name="Google Shape;814;p19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u avec légende">
  <p:cSld name="1_Contenu avec légende">
    <p:spTree>
      <p:nvGrpSpPr>
        <p:cNvPr id="815" name="Shape 815"/>
        <p:cNvGrpSpPr/>
        <p:nvPr/>
      </p:nvGrpSpPr>
      <p:grpSpPr>
        <a:xfrm>
          <a:off x="0" y="0"/>
          <a:ext cx="0" cy="0"/>
          <a:chOff x="0" y="0"/>
          <a:chExt cx="0" cy="0"/>
        </a:xfrm>
      </p:grpSpPr>
      <p:sp>
        <p:nvSpPr>
          <p:cNvPr id="816" name="Google Shape;816;p196"/>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7" name="Google Shape;817;p196"/>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818" name="Google Shape;818;p196"/>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819" name="Google Shape;819;p19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0" name="Google Shape;820;p19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1" name="Google Shape;821;p19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mage avec légende">
  <p:cSld name="1_Image avec légende">
    <p:spTree>
      <p:nvGrpSpPr>
        <p:cNvPr id="822" name="Shape 822"/>
        <p:cNvGrpSpPr/>
        <p:nvPr/>
      </p:nvGrpSpPr>
      <p:grpSpPr>
        <a:xfrm>
          <a:off x="0" y="0"/>
          <a:ext cx="0" cy="0"/>
          <a:chOff x="0" y="0"/>
          <a:chExt cx="0" cy="0"/>
        </a:xfrm>
      </p:grpSpPr>
      <p:sp>
        <p:nvSpPr>
          <p:cNvPr id="823" name="Google Shape;823;p197"/>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4" name="Google Shape;824;p197"/>
          <p:cNvSpPr/>
          <p:nvPr>
            <p:ph idx="2" type="pic"/>
          </p:nvPr>
        </p:nvSpPr>
        <p:spPr>
          <a:xfrm>
            <a:off x="7774782" y="1481138"/>
            <a:ext cx="9258300" cy="7310438"/>
          </a:xfrm>
          <a:prstGeom prst="rect">
            <a:avLst/>
          </a:prstGeom>
          <a:noFill/>
          <a:ln>
            <a:noFill/>
          </a:ln>
        </p:spPr>
      </p:sp>
      <p:sp>
        <p:nvSpPr>
          <p:cNvPr id="825" name="Google Shape;825;p197"/>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826" name="Google Shape;826;p19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7" name="Google Shape;827;p19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8" name="Google Shape;828;p19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et texte vertical">
  <p:cSld name="1_Titre et texte vertical">
    <p:spTree>
      <p:nvGrpSpPr>
        <p:cNvPr id="829" name="Shape 829"/>
        <p:cNvGrpSpPr/>
        <p:nvPr/>
      </p:nvGrpSpPr>
      <p:grpSpPr>
        <a:xfrm>
          <a:off x="0" y="0"/>
          <a:ext cx="0" cy="0"/>
          <a:chOff x="0" y="0"/>
          <a:chExt cx="0" cy="0"/>
        </a:xfrm>
      </p:grpSpPr>
      <p:sp>
        <p:nvSpPr>
          <p:cNvPr id="830" name="Google Shape;830;p198"/>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31" name="Google Shape;831;p198"/>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832" name="Google Shape;832;p19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3" name="Google Shape;833;p19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4" name="Google Shape;834;p19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vertical et texte">
  <p:cSld name="1_Titre vertical et texte">
    <p:spTree>
      <p:nvGrpSpPr>
        <p:cNvPr id="835" name="Shape 835"/>
        <p:cNvGrpSpPr/>
        <p:nvPr/>
      </p:nvGrpSpPr>
      <p:grpSpPr>
        <a:xfrm>
          <a:off x="0" y="0"/>
          <a:ext cx="0" cy="0"/>
          <a:chOff x="0" y="0"/>
          <a:chExt cx="0" cy="0"/>
        </a:xfrm>
      </p:grpSpPr>
      <p:sp>
        <p:nvSpPr>
          <p:cNvPr id="836" name="Google Shape;836;p199"/>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37" name="Google Shape;837;p199"/>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838" name="Google Shape;838;p19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9" name="Google Shape;839;p19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0" name="Google Shape;840;p19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Diapositive de titre">
  <p:cSld name="4_Diapositive de titre">
    <p:spTree>
      <p:nvGrpSpPr>
        <p:cNvPr id="841" name="Shape 841"/>
        <p:cNvGrpSpPr/>
        <p:nvPr/>
      </p:nvGrpSpPr>
      <p:grpSpPr>
        <a:xfrm>
          <a:off x="0" y="0"/>
          <a:ext cx="0" cy="0"/>
          <a:chOff x="0" y="0"/>
          <a:chExt cx="0" cy="0"/>
        </a:xfrm>
      </p:grpSpPr>
      <p:sp>
        <p:nvSpPr>
          <p:cNvPr id="842" name="Google Shape;842;p200"/>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43" name="Google Shape;843;p200"/>
          <p:cNvSpPr txBox="1"/>
          <p:nvPr>
            <p:ph idx="1" type="subTitle"/>
          </p:nvPr>
        </p:nvSpPr>
        <p:spPr>
          <a:xfrm>
            <a:off x="2286000" y="5403057"/>
            <a:ext cx="13716000" cy="248364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844" name="Google Shape;844;p20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5" name="Google Shape;845;p20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6" name="Google Shape;846;p20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re et contenu">
  <p:cSld name="4_Titre et contenu">
    <p:spTree>
      <p:nvGrpSpPr>
        <p:cNvPr id="847" name="Shape 847"/>
        <p:cNvGrpSpPr/>
        <p:nvPr/>
      </p:nvGrpSpPr>
      <p:grpSpPr>
        <a:xfrm>
          <a:off x="0" y="0"/>
          <a:ext cx="0" cy="0"/>
          <a:chOff x="0" y="0"/>
          <a:chExt cx="0" cy="0"/>
        </a:xfrm>
      </p:grpSpPr>
      <p:sp>
        <p:nvSpPr>
          <p:cNvPr id="848" name="Google Shape;848;p201"/>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49" name="Google Shape;849;p201"/>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850" name="Google Shape;850;p20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1" name="Google Shape;851;p20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2" name="Google Shape;852;p20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re de section">
  <p:cSld name="4_Titre de section">
    <p:spTree>
      <p:nvGrpSpPr>
        <p:cNvPr id="853" name="Shape 853"/>
        <p:cNvGrpSpPr/>
        <p:nvPr/>
      </p:nvGrpSpPr>
      <p:grpSpPr>
        <a:xfrm>
          <a:off x="0" y="0"/>
          <a:ext cx="0" cy="0"/>
          <a:chOff x="0" y="0"/>
          <a:chExt cx="0" cy="0"/>
        </a:xfrm>
      </p:grpSpPr>
      <p:sp>
        <p:nvSpPr>
          <p:cNvPr id="854" name="Google Shape;854;p202"/>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55" name="Google Shape;855;p202"/>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856" name="Google Shape;856;p20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7" name="Google Shape;857;p20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8" name="Google Shape;858;p20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90" name="Shape 90"/>
        <p:cNvGrpSpPr/>
        <p:nvPr/>
      </p:nvGrpSpPr>
      <p:grpSpPr>
        <a:xfrm>
          <a:off x="0" y="0"/>
          <a:ext cx="0" cy="0"/>
          <a:chOff x="0" y="0"/>
          <a:chExt cx="0" cy="0"/>
        </a:xfrm>
      </p:grpSpPr>
      <p:sp>
        <p:nvSpPr>
          <p:cNvPr id="91" name="Google Shape;91;p90"/>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2" name="Google Shape;92;p90"/>
          <p:cNvSpPr txBox="1"/>
          <p:nvPr>
            <p:ph idx="1" type="subTitle"/>
          </p:nvPr>
        </p:nvSpPr>
        <p:spPr>
          <a:xfrm>
            <a:off x="2286000" y="5403057"/>
            <a:ext cx="13716000" cy="248364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93" name="Google Shape;93;p9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4" name="Google Shape;94;p9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 name="Google Shape;95;p9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Deux contenus">
  <p:cSld name="4_Deux contenus">
    <p:spTree>
      <p:nvGrpSpPr>
        <p:cNvPr id="859" name="Shape 859"/>
        <p:cNvGrpSpPr/>
        <p:nvPr/>
      </p:nvGrpSpPr>
      <p:grpSpPr>
        <a:xfrm>
          <a:off x="0" y="0"/>
          <a:ext cx="0" cy="0"/>
          <a:chOff x="0" y="0"/>
          <a:chExt cx="0" cy="0"/>
        </a:xfrm>
      </p:grpSpPr>
      <p:sp>
        <p:nvSpPr>
          <p:cNvPr id="860" name="Google Shape;860;p203"/>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61" name="Google Shape;861;p203"/>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862" name="Google Shape;862;p203"/>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863" name="Google Shape;863;p20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4" name="Google Shape;864;p20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5" name="Google Shape;865;p20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omparaison">
  <p:cSld name="4_Comparaison">
    <p:spTree>
      <p:nvGrpSpPr>
        <p:cNvPr id="866" name="Shape 866"/>
        <p:cNvGrpSpPr/>
        <p:nvPr/>
      </p:nvGrpSpPr>
      <p:grpSpPr>
        <a:xfrm>
          <a:off x="0" y="0"/>
          <a:ext cx="0" cy="0"/>
          <a:chOff x="0" y="0"/>
          <a:chExt cx="0" cy="0"/>
        </a:xfrm>
      </p:grpSpPr>
      <p:sp>
        <p:nvSpPr>
          <p:cNvPr id="867" name="Google Shape;867;p204"/>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68" name="Google Shape;868;p204"/>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869" name="Google Shape;869;p204"/>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870" name="Google Shape;870;p204"/>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871" name="Google Shape;871;p204"/>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872" name="Google Shape;872;p20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3" name="Google Shape;873;p20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4" name="Google Shape;874;p20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re seul">
  <p:cSld name="4_Titre seul">
    <p:spTree>
      <p:nvGrpSpPr>
        <p:cNvPr id="875" name="Shape 875"/>
        <p:cNvGrpSpPr/>
        <p:nvPr/>
      </p:nvGrpSpPr>
      <p:grpSpPr>
        <a:xfrm>
          <a:off x="0" y="0"/>
          <a:ext cx="0" cy="0"/>
          <a:chOff x="0" y="0"/>
          <a:chExt cx="0" cy="0"/>
        </a:xfrm>
      </p:grpSpPr>
      <p:sp>
        <p:nvSpPr>
          <p:cNvPr id="876" name="Google Shape;876;p205"/>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77" name="Google Shape;877;p20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8" name="Google Shape;878;p20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9" name="Google Shape;879;p20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Vide">
  <p:cSld name="4_Vide">
    <p:spTree>
      <p:nvGrpSpPr>
        <p:cNvPr id="880" name="Shape 880"/>
        <p:cNvGrpSpPr/>
        <p:nvPr/>
      </p:nvGrpSpPr>
      <p:grpSpPr>
        <a:xfrm>
          <a:off x="0" y="0"/>
          <a:ext cx="0" cy="0"/>
          <a:chOff x="0" y="0"/>
          <a:chExt cx="0" cy="0"/>
        </a:xfrm>
      </p:grpSpPr>
      <p:sp>
        <p:nvSpPr>
          <p:cNvPr id="881" name="Google Shape;881;p20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2" name="Google Shape;882;p20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3" name="Google Shape;883;p20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ontenu avec légende">
  <p:cSld name="4_Contenu avec légende">
    <p:spTree>
      <p:nvGrpSpPr>
        <p:cNvPr id="884" name="Shape 884"/>
        <p:cNvGrpSpPr/>
        <p:nvPr/>
      </p:nvGrpSpPr>
      <p:grpSpPr>
        <a:xfrm>
          <a:off x="0" y="0"/>
          <a:ext cx="0" cy="0"/>
          <a:chOff x="0" y="0"/>
          <a:chExt cx="0" cy="0"/>
        </a:xfrm>
      </p:grpSpPr>
      <p:sp>
        <p:nvSpPr>
          <p:cNvPr id="885" name="Google Shape;885;p207"/>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86" name="Google Shape;886;p207"/>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887" name="Google Shape;887;p207"/>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888" name="Google Shape;888;p20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9" name="Google Shape;889;p20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0" name="Google Shape;890;p20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Image avec légende">
  <p:cSld name="4_Image avec légende">
    <p:spTree>
      <p:nvGrpSpPr>
        <p:cNvPr id="891" name="Shape 891"/>
        <p:cNvGrpSpPr/>
        <p:nvPr/>
      </p:nvGrpSpPr>
      <p:grpSpPr>
        <a:xfrm>
          <a:off x="0" y="0"/>
          <a:ext cx="0" cy="0"/>
          <a:chOff x="0" y="0"/>
          <a:chExt cx="0" cy="0"/>
        </a:xfrm>
      </p:grpSpPr>
      <p:sp>
        <p:nvSpPr>
          <p:cNvPr id="892" name="Google Shape;892;p208"/>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3" name="Google Shape;893;p208"/>
          <p:cNvSpPr/>
          <p:nvPr>
            <p:ph idx="2" type="pic"/>
          </p:nvPr>
        </p:nvSpPr>
        <p:spPr>
          <a:xfrm>
            <a:off x="7774782" y="1481138"/>
            <a:ext cx="9258300" cy="7310438"/>
          </a:xfrm>
          <a:prstGeom prst="rect">
            <a:avLst/>
          </a:prstGeom>
          <a:noFill/>
          <a:ln>
            <a:noFill/>
          </a:ln>
        </p:spPr>
      </p:sp>
      <p:sp>
        <p:nvSpPr>
          <p:cNvPr id="894" name="Google Shape;894;p208"/>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895" name="Google Shape;895;p20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6" name="Google Shape;896;p20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7" name="Google Shape;897;p20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re et texte vertical">
  <p:cSld name="4_Titre et texte vertical">
    <p:spTree>
      <p:nvGrpSpPr>
        <p:cNvPr id="898" name="Shape 898"/>
        <p:cNvGrpSpPr/>
        <p:nvPr/>
      </p:nvGrpSpPr>
      <p:grpSpPr>
        <a:xfrm>
          <a:off x="0" y="0"/>
          <a:ext cx="0" cy="0"/>
          <a:chOff x="0" y="0"/>
          <a:chExt cx="0" cy="0"/>
        </a:xfrm>
      </p:grpSpPr>
      <p:sp>
        <p:nvSpPr>
          <p:cNvPr id="899" name="Google Shape;899;p209"/>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00" name="Google Shape;900;p209"/>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901" name="Google Shape;901;p20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2" name="Google Shape;902;p20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3" name="Google Shape;903;p20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re vertical et texte">
  <p:cSld name="4_Titre vertical et texte">
    <p:spTree>
      <p:nvGrpSpPr>
        <p:cNvPr id="904" name="Shape 904"/>
        <p:cNvGrpSpPr/>
        <p:nvPr/>
      </p:nvGrpSpPr>
      <p:grpSpPr>
        <a:xfrm>
          <a:off x="0" y="0"/>
          <a:ext cx="0" cy="0"/>
          <a:chOff x="0" y="0"/>
          <a:chExt cx="0" cy="0"/>
        </a:xfrm>
      </p:grpSpPr>
      <p:sp>
        <p:nvSpPr>
          <p:cNvPr id="905" name="Google Shape;905;p210"/>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06" name="Google Shape;906;p210"/>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907" name="Google Shape;907;p21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8" name="Google Shape;908;p21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9" name="Google Shape;909;p21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Diapositive de titre">
  <p:cSld name="3_Diapositive de titre">
    <p:spTree>
      <p:nvGrpSpPr>
        <p:cNvPr id="910" name="Shape 910"/>
        <p:cNvGrpSpPr/>
        <p:nvPr/>
      </p:nvGrpSpPr>
      <p:grpSpPr>
        <a:xfrm>
          <a:off x="0" y="0"/>
          <a:ext cx="0" cy="0"/>
          <a:chOff x="0" y="0"/>
          <a:chExt cx="0" cy="0"/>
        </a:xfrm>
      </p:grpSpPr>
      <p:sp>
        <p:nvSpPr>
          <p:cNvPr id="911" name="Google Shape;911;p211"/>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12" name="Google Shape;912;p211"/>
          <p:cNvSpPr txBox="1"/>
          <p:nvPr>
            <p:ph idx="1" type="subTitle"/>
          </p:nvPr>
        </p:nvSpPr>
        <p:spPr>
          <a:xfrm>
            <a:off x="2286000" y="5403057"/>
            <a:ext cx="13716000" cy="248364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913" name="Google Shape;913;p21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14" name="Google Shape;914;p21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15" name="Google Shape;915;p21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re et contenu">
  <p:cSld name="3_Titre et contenu">
    <p:spTree>
      <p:nvGrpSpPr>
        <p:cNvPr id="916" name="Shape 916"/>
        <p:cNvGrpSpPr/>
        <p:nvPr/>
      </p:nvGrpSpPr>
      <p:grpSpPr>
        <a:xfrm>
          <a:off x="0" y="0"/>
          <a:ext cx="0" cy="0"/>
          <a:chOff x="0" y="0"/>
          <a:chExt cx="0" cy="0"/>
        </a:xfrm>
      </p:grpSpPr>
      <p:sp>
        <p:nvSpPr>
          <p:cNvPr id="917" name="Google Shape;917;p212"/>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18" name="Google Shape;918;p212"/>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919" name="Google Shape;919;p21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0" name="Google Shape;920;p21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1" name="Google Shape;921;p21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96" name="Shape 96"/>
        <p:cNvGrpSpPr/>
        <p:nvPr/>
      </p:nvGrpSpPr>
      <p:grpSpPr>
        <a:xfrm>
          <a:off x="0" y="0"/>
          <a:ext cx="0" cy="0"/>
          <a:chOff x="0" y="0"/>
          <a:chExt cx="0" cy="0"/>
        </a:xfrm>
      </p:grpSpPr>
      <p:sp>
        <p:nvSpPr>
          <p:cNvPr id="97" name="Google Shape;97;p91"/>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8" name="Google Shape;98;p91"/>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99" name="Google Shape;99;p9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0" name="Google Shape;100;p9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9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re de section">
  <p:cSld name="3_Titre de section">
    <p:spTree>
      <p:nvGrpSpPr>
        <p:cNvPr id="922" name="Shape 922"/>
        <p:cNvGrpSpPr/>
        <p:nvPr/>
      </p:nvGrpSpPr>
      <p:grpSpPr>
        <a:xfrm>
          <a:off x="0" y="0"/>
          <a:ext cx="0" cy="0"/>
          <a:chOff x="0" y="0"/>
          <a:chExt cx="0" cy="0"/>
        </a:xfrm>
      </p:grpSpPr>
      <p:sp>
        <p:nvSpPr>
          <p:cNvPr id="923" name="Google Shape;923;p213"/>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24" name="Google Shape;924;p213"/>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925" name="Google Shape;925;p21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6" name="Google Shape;926;p21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7" name="Google Shape;927;p21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Deux contenus">
  <p:cSld name="3_Deux contenus">
    <p:spTree>
      <p:nvGrpSpPr>
        <p:cNvPr id="928" name="Shape 928"/>
        <p:cNvGrpSpPr/>
        <p:nvPr/>
      </p:nvGrpSpPr>
      <p:grpSpPr>
        <a:xfrm>
          <a:off x="0" y="0"/>
          <a:ext cx="0" cy="0"/>
          <a:chOff x="0" y="0"/>
          <a:chExt cx="0" cy="0"/>
        </a:xfrm>
      </p:grpSpPr>
      <p:sp>
        <p:nvSpPr>
          <p:cNvPr id="929" name="Google Shape;929;p214"/>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30" name="Google Shape;930;p214"/>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931" name="Google Shape;931;p214"/>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932" name="Google Shape;932;p21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33" name="Google Shape;933;p21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34" name="Google Shape;934;p21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omparaison">
  <p:cSld name="3_Comparaison">
    <p:spTree>
      <p:nvGrpSpPr>
        <p:cNvPr id="935" name="Shape 935"/>
        <p:cNvGrpSpPr/>
        <p:nvPr/>
      </p:nvGrpSpPr>
      <p:grpSpPr>
        <a:xfrm>
          <a:off x="0" y="0"/>
          <a:ext cx="0" cy="0"/>
          <a:chOff x="0" y="0"/>
          <a:chExt cx="0" cy="0"/>
        </a:xfrm>
      </p:grpSpPr>
      <p:sp>
        <p:nvSpPr>
          <p:cNvPr id="936" name="Google Shape;936;p215"/>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37" name="Google Shape;937;p215"/>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938" name="Google Shape;938;p215"/>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939" name="Google Shape;939;p215"/>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940" name="Google Shape;940;p215"/>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941" name="Google Shape;941;p21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42" name="Google Shape;942;p21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43" name="Google Shape;943;p21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re seul">
  <p:cSld name="3_Titre seul">
    <p:spTree>
      <p:nvGrpSpPr>
        <p:cNvPr id="944" name="Shape 944"/>
        <p:cNvGrpSpPr/>
        <p:nvPr/>
      </p:nvGrpSpPr>
      <p:grpSpPr>
        <a:xfrm>
          <a:off x="0" y="0"/>
          <a:ext cx="0" cy="0"/>
          <a:chOff x="0" y="0"/>
          <a:chExt cx="0" cy="0"/>
        </a:xfrm>
      </p:grpSpPr>
      <p:sp>
        <p:nvSpPr>
          <p:cNvPr id="945" name="Google Shape;945;p216"/>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46" name="Google Shape;946;p21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47" name="Google Shape;947;p21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48" name="Google Shape;948;p21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Vide">
  <p:cSld name="3_Vide">
    <p:spTree>
      <p:nvGrpSpPr>
        <p:cNvPr id="949" name="Shape 949"/>
        <p:cNvGrpSpPr/>
        <p:nvPr/>
      </p:nvGrpSpPr>
      <p:grpSpPr>
        <a:xfrm>
          <a:off x="0" y="0"/>
          <a:ext cx="0" cy="0"/>
          <a:chOff x="0" y="0"/>
          <a:chExt cx="0" cy="0"/>
        </a:xfrm>
      </p:grpSpPr>
      <p:sp>
        <p:nvSpPr>
          <p:cNvPr id="950" name="Google Shape;950;p21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1" name="Google Shape;951;p21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2" name="Google Shape;952;p21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re et contenu">
  <p:cSld name="7_Titre et contenu">
    <p:spTree>
      <p:nvGrpSpPr>
        <p:cNvPr id="953" name="Shape 953"/>
        <p:cNvGrpSpPr/>
        <p:nvPr/>
      </p:nvGrpSpPr>
      <p:grpSpPr>
        <a:xfrm>
          <a:off x="0" y="0"/>
          <a:ext cx="0" cy="0"/>
          <a:chOff x="0" y="0"/>
          <a:chExt cx="0" cy="0"/>
        </a:xfrm>
      </p:grpSpPr>
      <p:sp>
        <p:nvSpPr>
          <p:cNvPr id="954" name="Google Shape;954;p218"/>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55" name="Google Shape;955;p218"/>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956" name="Google Shape;956;p21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7" name="Google Shape;957;p21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8" name="Google Shape;958;p21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Titre seul">
  <p:cSld name="8_Titre seul">
    <p:spTree>
      <p:nvGrpSpPr>
        <p:cNvPr id="959" name="Shape 959"/>
        <p:cNvGrpSpPr/>
        <p:nvPr/>
      </p:nvGrpSpPr>
      <p:grpSpPr>
        <a:xfrm>
          <a:off x="0" y="0"/>
          <a:ext cx="0" cy="0"/>
          <a:chOff x="0" y="0"/>
          <a:chExt cx="0" cy="0"/>
        </a:xfrm>
      </p:grpSpPr>
      <p:sp>
        <p:nvSpPr>
          <p:cNvPr id="960" name="Google Shape;960;p219"/>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61" name="Google Shape;961;p21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62" name="Google Shape;962;p21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63" name="Google Shape;963;p21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Vide">
  <p:cSld name="7_Vide">
    <p:spTree>
      <p:nvGrpSpPr>
        <p:cNvPr id="964" name="Shape 964"/>
        <p:cNvGrpSpPr/>
        <p:nvPr/>
      </p:nvGrpSpPr>
      <p:grpSpPr>
        <a:xfrm>
          <a:off x="0" y="0"/>
          <a:ext cx="0" cy="0"/>
          <a:chOff x="0" y="0"/>
          <a:chExt cx="0" cy="0"/>
        </a:xfrm>
      </p:grpSpPr>
      <p:sp>
        <p:nvSpPr>
          <p:cNvPr id="965" name="Google Shape;965;p22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66" name="Google Shape;966;p22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67" name="Google Shape;967;p22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968" name="Shape 968"/>
        <p:cNvGrpSpPr/>
        <p:nvPr/>
      </p:nvGrpSpPr>
      <p:grpSpPr>
        <a:xfrm>
          <a:off x="0" y="0"/>
          <a:ext cx="0" cy="0"/>
          <a:chOff x="0" y="0"/>
          <a:chExt cx="0" cy="0"/>
        </a:xfrm>
      </p:grpSpPr>
      <p:sp>
        <p:nvSpPr>
          <p:cNvPr id="969" name="Google Shape;969;p221"/>
          <p:cNvSpPr txBox="1"/>
          <p:nvPr>
            <p:ph idx="11" type="ftr"/>
          </p:nvPr>
        </p:nvSpPr>
        <p:spPr>
          <a:xfrm>
            <a:off x="6057900" y="9534526"/>
            <a:ext cx="6172200" cy="547688"/>
          </a:xfrm>
          <a:prstGeom prst="rect">
            <a:avLst/>
          </a:prstGeom>
          <a:noFill/>
          <a:ln>
            <a:noFill/>
          </a:ln>
        </p:spPr>
        <p:txBody>
          <a:bodyPr anchorCtr="0" anchor="ctr" bIns="0" lIns="0" spcFirstLastPara="1" rIns="0" wrap="square" tIns="0">
            <a:no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0" name="Google Shape;970;p221"/>
          <p:cNvSpPr txBox="1"/>
          <p:nvPr>
            <p:ph idx="10" type="dt"/>
          </p:nvPr>
        </p:nvSpPr>
        <p:spPr>
          <a:xfrm>
            <a:off x="1257300" y="9534526"/>
            <a:ext cx="4114800" cy="547688"/>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1" name="Google Shape;971;p221"/>
          <p:cNvSpPr txBox="1"/>
          <p:nvPr>
            <p:ph idx="12" type="sldNum"/>
          </p:nvPr>
        </p:nvSpPr>
        <p:spPr>
          <a:xfrm>
            <a:off x="12915900" y="9534526"/>
            <a:ext cx="4114800" cy="547688"/>
          </a:xfrm>
          <a:prstGeom prst="rect">
            <a:avLst/>
          </a:prstGeom>
          <a:noFill/>
          <a:ln>
            <a:noFill/>
          </a:ln>
        </p:spPr>
        <p:txBody>
          <a:bodyPr anchorCtr="0" anchor="ctr" bIns="0" lIns="0" spcFirstLastPara="1" rIns="0" wrap="square" tIns="0">
            <a:noAutofit/>
          </a:bodyPr>
          <a:lstStyle>
            <a:lvl1pPr indent="0" lvl="0" marL="19022" marR="0" algn="r">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1pPr>
            <a:lvl2pPr indent="0" lvl="1" marL="19022" marR="0" algn="r">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2pPr>
            <a:lvl3pPr indent="0" lvl="2" marL="19022" marR="0" algn="r">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3pPr>
            <a:lvl4pPr indent="0" lvl="3" marL="19022" marR="0" algn="r">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4pPr>
            <a:lvl5pPr indent="0" lvl="4" marL="19022" marR="0" algn="r">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5pPr>
            <a:lvl6pPr indent="0" lvl="5" marL="19022" marR="0" algn="r">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6pPr>
            <a:lvl7pPr indent="0" lvl="6" marL="19022" marR="0" algn="r">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7pPr>
            <a:lvl8pPr indent="0" lvl="7" marL="19022" marR="0" algn="r">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8pPr>
            <a:lvl9pPr indent="0" lvl="8" marL="19022" marR="0" algn="r">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9pPr>
          </a:lstStyle>
          <a:p>
            <a:pPr indent="0" lvl="0" marL="19022"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972" name="Shape 972"/>
        <p:cNvGrpSpPr/>
        <p:nvPr/>
      </p:nvGrpSpPr>
      <p:grpSpPr>
        <a:xfrm>
          <a:off x="0" y="0"/>
          <a:ext cx="0" cy="0"/>
          <a:chOff x="0" y="0"/>
          <a:chExt cx="0" cy="0"/>
        </a:xfrm>
      </p:grpSpPr>
      <p:sp>
        <p:nvSpPr>
          <p:cNvPr id="973" name="Google Shape;973;p222"/>
          <p:cNvSpPr txBox="1"/>
          <p:nvPr>
            <p:ph type="title"/>
          </p:nvPr>
        </p:nvSpPr>
        <p:spPr>
          <a:xfrm>
            <a:off x="1257300" y="547688"/>
            <a:ext cx="15773400" cy="1988345"/>
          </a:xfrm>
          <a:prstGeom prst="rect">
            <a:avLst/>
          </a:prstGeom>
          <a:noFill/>
          <a:ln>
            <a:noFill/>
          </a:ln>
        </p:spPr>
        <p:txBody>
          <a:bodyPr anchorCtr="0" anchor="ctr" bIns="0" lIns="0" spcFirstLastPara="1" rIns="0" wrap="square" tIns="0">
            <a:normAutofit/>
          </a:bodyPr>
          <a:lstStyle>
            <a:lvl1pPr lvl="0" algn="l">
              <a:lnSpc>
                <a:spcPct val="90000"/>
              </a:lnSpc>
              <a:spcBef>
                <a:spcPts val="0"/>
              </a:spcBef>
              <a:spcAft>
                <a:spcPts val="0"/>
              </a:spcAft>
              <a:buClr>
                <a:srgbClr val="0F243E"/>
              </a:buClr>
              <a:buSzPts val="6000"/>
              <a:buFont typeface="Calibri"/>
              <a:buNone/>
              <a:defRPr b="0" i="0" sz="6000">
                <a:solidFill>
                  <a:srgbClr val="0F243E"/>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4" name="Google Shape;974;p222"/>
          <p:cNvSpPr txBox="1"/>
          <p:nvPr>
            <p:ph idx="11" type="ftr"/>
          </p:nvPr>
        </p:nvSpPr>
        <p:spPr>
          <a:xfrm>
            <a:off x="6057900" y="9534526"/>
            <a:ext cx="6172200" cy="547688"/>
          </a:xfrm>
          <a:prstGeom prst="rect">
            <a:avLst/>
          </a:prstGeom>
          <a:noFill/>
          <a:ln>
            <a:noFill/>
          </a:ln>
        </p:spPr>
        <p:txBody>
          <a:bodyPr anchorCtr="0" anchor="ctr" bIns="0" lIns="0" spcFirstLastPara="1" rIns="0" wrap="square" tIns="0">
            <a:no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5" name="Google Shape;975;p222"/>
          <p:cNvSpPr txBox="1"/>
          <p:nvPr>
            <p:ph idx="10" type="dt"/>
          </p:nvPr>
        </p:nvSpPr>
        <p:spPr>
          <a:xfrm>
            <a:off x="1257300" y="9534526"/>
            <a:ext cx="4114800" cy="547688"/>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6" name="Google Shape;976;p222"/>
          <p:cNvSpPr txBox="1"/>
          <p:nvPr>
            <p:ph idx="12" type="sldNum"/>
          </p:nvPr>
        </p:nvSpPr>
        <p:spPr>
          <a:xfrm>
            <a:off x="12915900" y="9534526"/>
            <a:ext cx="4114800" cy="547688"/>
          </a:xfrm>
          <a:prstGeom prst="rect">
            <a:avLst/>
          </a:prstGeom>
          <a:noFill/>
          <a:ln>
            <a:noFill/>
          </a:ln>
        </p:spPr>
        <p:txBody>
          <a:bodyPr anchorCtr="0" anchor="ctr" bIns="0" lIns="0" spcFirstLastPara="1" rIns="0" wrap="square" tIns="0">
            <a:noAutofit/>
          </a:bodyPr>
          <a:lstStyle>
            <a:lvl1pPr indent="0" lvl="0" marL="19050" marR="0" algn="r">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1pPr>
            <a:lvl2pPr indent="0" lvl="1" marL="19050" marR="0" algn="r">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2pPr>
            <a:lvl3pPr indent="0" lvl="2" marL="19050" marR="0" algn="r">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3pPr>
            <a:lvl4pPr indent="0" lvl="3" marL="19050" marR="0" algn="r">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4pPr>
            <a:lvl5pPr indent="0" lvl="4" marL="19050" marR="0" algn="r">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5pPr>
            <a:lvl6pPr indent="0" lvl="5" marL="19050" marR="0" algn="r">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6pPr>
            <a:lvl7pPr indent="0" lvl="6" marL="19050" marR="0" algn="r">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7pPr>
            <a:lvl8pPr indent="0" lvl="7" marL="19050" marR="0" algn="r">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8pPr>
            <a:lvl9pPr indent="0" lvl="8" marL="19050" marR="0" algn="r">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9pPr>
          </a:lstStyle>
          <a:p>
            <a:pPr indent="0" lvl="0" marL="1905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102" name="Shape 102"/>
        <p:cNvGrpSpPr/>
        <p:nvPr/>
      </p:nvGrpSpPr>
      <p:grpSpPr>
        <a:xfrm>
          <a:off x="0" y="0"/>
          <a:ext cx="0" cy="0"/>
          <a:chOff x="0" y="0"/>
          <a:chExt cx="0" cy="0"/>
        </a:xfrm>
      </p:grpSpPr>
      <p:sp>
        <p:nvSpPr>
          <p:cNvPr id="103" name="Google Shape;103;p92"/>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4" name="Google Shape;104;p92"/>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105" name="Google Shape;105;p9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6" name="Google Shape;106;p9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9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983" name="Shape 983"/>
        <p:cNvGrpSpPr/>
        <p:nvPr/>
      </p:nvGrpSpPr>
      <p:grpSpPr>
        <a:xfrm>
          <a:off x="0" y="0"/>
          <a:ext cx="0" cy="0"/>
          <a:chOff x="0" y="0"/>
          <a:chExt cx="0" cy="0"/>
        </a:xfrm>
      </p:grpSpPr>
      <p:sp>
        <p:nvSpPr>
          <p:cNvPr id="984" name="Google Shape;984;p61"/>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85" name="Google Shape;985;p61"/>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986" name="Google Shape;986;p6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87" name="Google Shape;987;p6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88" name="Google Shape;988;p6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989" name="Shape 989"/>
        <p:cNvGrpSpPr/>
        <p:nvPr/>
      </p:nvGrpSpPr>
      <p:grpSpPr>
        <a:xfrm>
          <a:off x="0" y="0"/>
          <a:ext cx="0" cy="0"/>
          <a:chOff x="0" y="0"/>
          <a:chExt cx="0" cy="0"/>
        </a:xfrm>
      </p:grpSpPr>
      <p:sp>
        <p:nvSpPr>
          <p:cNvPr id="990" name="Google Shape;990;p453"/>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91" name="Google Shape;991;p453"/>
          <p:cNvSpPr txBox="1"/>
          <p:nvPr>
            <p:ph idx="1" type="subTitle"/>
          </p:nvPr>
        </p:nvSpPr>
        <p:spPr>
          <a:xfrm>
            <a:off x="2286000" y="5403057"/>
            <a:ext cx="13716000" cy="248364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992" name="Google Shape;992;p45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93" name="Google Shape;993;p45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94" name="Google Shape;994;p45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995" name="Shape 995"/>
        <p:cNvGrpSpPr/>
        <p:nvPr/>
      </p:nvGrpSpPr>
      <p:grpSpPr>
        <a:xfrm>
          <a:off x="0" y="0"/>
          <a:ext cx="0" cy="0"/>
          <a:chOff x="0" y="0"/>
          <a:chExt cx="0" cy="0"/>
        </a:xfrm>
      </p:grpSpPr>
      <p:sp>
        <p:nvSpPr>
          <p:cNvPr id="996" name="Google Shape;996;p454"/>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97" name="Google Shape;997;p454"/>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998" name="Google Shape;998;p45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99" name="Google Shape;999;p45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00" name="Google Shape;1000;p45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1001" name="Shape 1001"/>
        <p:cNvGrpSpPr/>
        <p:nvPr/>
      </p:nvGrpSpPr>
      <p:grpSpPr>
        <a:xfrm>
          <a:off x="0" y="0"/>
          <a:ext cx="0" cy="0"/>
          <a:chOff x="0" y="0"/>
          <a:chExt cx="0" cy="0"/>
        </a:xfrm>
      </p:grpSpPr>
      <p:sp>
        <p:nvSpPr>
          <p:cNvPr id="1002" name="Google Shape;1002;p455"/>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03" name="Google Shape;1003;p455"/>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004" name="Google Shape;1004;p455"/>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005" name="Google Shape;1005;p45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06" name="Google Shape;1006;p45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07" name="Google Shape;1007;p45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1008" name="Shape 1008"/>
        <p:cNvGrpSpPr/>
        <p:nvPr/>
      </p:nvGrpSpPr>
      <p:grpSpPr>
        <a:xfrm>
          <a:off x="0" y="0"/>
          <a:ext cx="0" cy="0"/>
          <a:chOff x="0" y="0"/>
          <a:chExt cx="0" cy="0"/>
        </a:xfrm>
      </p:grpSpPr>
      <p:sp>
        <p:nvSpPr>
          <p:cNvPr id="1009" name="Google Shape;1009;p456"/>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10" name="Google Shape;1010;p456"/>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011" name="Google Shape;1011;p456"/>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012" name="Google Shape;1012;p456"/>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013" name="Google Shape;1013;p456"/>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014" name="Google Shape;1014;p45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5" name="Google Shape;1015;p45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6" name="Google Shape;1016;p45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1017" name="Shape 1017"/>
        <p:cNvGrpSpPr/>
        <p:nvPr/>
      </p:nvGrpSpPr>
      <p:grpSpPr>
        <a:xfrm>
          <a:off x="0" y="0"/>
          <a:ext cx="0" cy="0"/>
          <a:chOff x="0" y="0"/>
          <a:chExt cx="0" cy="0"/>
        </a:xfrm>
      </p:grpSpPr>
      <p:sp>
        <p:nvSpPr>
          <p:cNvPr id="1018" name="Google Shape;1018;p457"/>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19" name="Google Shape;1019;p45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20" name="Google Shape;1020;p45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21" name="Google Shape;1021;p45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1022" name="Shape 1022"/>
        <p:cNvGrpSpPr/>
        <p:nvPr/>
      </p:nvGrpSpPr>
      <p:grpSpPr>
        <a:xfrm>
          <a:off x="0" y="0"/>
          <a:ext cx="0" cy="0"/>
          <a:chOff x="0" y="0"/>
          <a:chExt cx="0" cy="0"/>
        </a:xfrm>
      </p:grpSpPr>
      <p:sp>
        <p:nvSpPr>
          <p:cNvPr id="1023" name="Google Shape;1023;p45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24" name="Google Shape;1024;p45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25" name="Google Shape;1025;p45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1026" name="Shape 1026"/>
        <p:cNvGrpSpPr/>
        <p:nvPr/>
      </p:nvGrpSpPr>
      <p:grpSpPr>
        <a:xfrm>
          <a:off x="0" y="0"/>
          <a:ext cx="0" cy="0"/>
          <a:chOff x="0" y="0"/>
          <a:chExt cx="0" cy="0"/>
        </a:xfrm>
      </p:grpSpPr>
      <p:sp>
        <p:nvSpPr>
          <p:cNvPr id="1027" name="Google Shape;1027;p459"/>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28" name="Google Shape;1028;p459"/>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1029" name="Google Shape;1029;p459"/>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030" name="Google Shape;1030;p45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31" name="Google Shape;1031;p45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32" name="Google Shape;1032;p45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1033" name="Shape 1033"/>
        <p:cNvGrpSpPr/>
        <p:nvPr/>
      </p:nvGrpSpPr>
      <p:grpSpPr>
        <a:xfrm>
          <a:off x="0" y="0"/>
          <a:ext cx="0" cy="0"/>
          <a:chOff x="0" y="0"/>
          <a:chExt cx="0" cy="0"/>
        </a:xfrm>
      </p:grpSpPr>
      <p:sp>
        <p:nvSpPr>
          <p:cNvPr id="1034" name="Google Shape;1034;p460"/>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35" name="Google Shape;1035;p460"/>
          <p:cNvSpPr/>
          <p:nvPr>
            <p:ph idx="2" type="pic"/>
          </p:nvPr>
        </p:nvSpPr>
        <p:spPr>
          <a:xfrm>
            <a:off x="7774782" y="1481138"/>
            <a:ext cx="9258300" cy="7310438"/>
          </a:xfrm>
          <a:prstGeom prst="rect">
            <a:avLst/>
          </a:prstGeom>
          <a:noFill/>
          <a:ln>
            <a:noFill/>
          </a:ln>
        </p:spPr>
      </p:sp>
      <p:sp>
        <p:nvSpPr>
          <p:cNvPr id="1036" name="Google Shape;1036;p460"/>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037" name="Google Shape;1037;p46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38" name="Google Shape;1038;p46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39" name="Google Shape;1039;p46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1040" name="Shape 1040"/>
        <p:cNvGrpSpPr/>
        <p:nvPr/>
      </p:nvGrpSpPr>
      <p:grpSpPr>
        <a:xfrm>
          <a:off x="0" y="0"/>
          <a:ext cx="0" cy="0"/>
          <a:chOff x="0" y="0"/>
          <a:chExt cx="0" cy="0"/>
        </a:xfrm>
      </p:grpSpPr>
      <p:sp>
        <p:nvSpPr>
          <p:cNvPr id="1041" name="Google Shape;1041;p461"/>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42" name="Google Shape;1042;p461"/>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043" name="Google Shape;1043;p46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44" name="Google Shape;1044;p46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45" name="Google Shape;1045;p46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108" name="Shape 108"/>
        <p:cNvGrpSpPr/>
        <p:nvPr/>
      </p:nvGrpSpPr>
      <p:grpSpPr>
        <a:xfrm>
          <a:off x="0" y="0"/>
          <a:ext cx="0" cy="0"/>
          <a:chOff x="0" y="0"/>
          <a:chExt cx="0" cy="0"/>
        </a:xfrm>
      </p:grpSpPr>
      <p:sp>
        <p:nvSpPr>
          <p:cNvPr id="109" name="Google Shape;109;p93"/>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0" name="Google Shape;110;p93"/>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11" name="Google Shape;111;p93"/>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12" name="Google Shape;112;p9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3" name="Google Shape;113;p9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4" name="Google Shape;114;p9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1046" name="Shape 1046"/>
        <p:cNvGrpSpPr/>
        <p:nvPr/>
      </p:nvGrpSpPr>
      <p:grpSpPr>
        <a:xfrm>
          <a:off x="0" y="0"/>
          <a:ext cx="0" cy="0"/>
          <a:chOff x="0" y="0"/>
          <a:chExt cx="0" cy="0"/>
        </a:xfrm>
      </p:grpSpPr>
      <p:sp>
        <p:nvSpPr>
          <p:cNvPr id="1047" name="Google Shape;1047;p462"/>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48" name="Google Shape;1048;p462"/>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049" name="Google Shape;1049;p46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50" name="Google Shape;1050;p46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51" name="Google Shape;1051;p46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Diapositive de titre">
  <p:cSld name="3_Diapositive de titre">
    <p:spTree>
      <p:nvGrpSpPr>
        <p:cNvPr id="1052" name="Shape 1052"/>
        <p:cNvGrpSpPr/>
        <p:nvPr/>
      </p:nvGrpSpPr>
      <p:grpSpPr>
        <a:xfrm>
          <a:off x="0" y="0"/>
          <a:ext cx="0" cy="0"/>
          <a:chOff x="0" y="0"/>
          <a:chExt cx="0" cy="0"/>
        </a:xfrm>
      </p:grpSpPr>
      <p:sp>
        <p:nvSpPr>
          <p:cNvPr id="1053" name="Google Shape;1053;p463"/>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54" name="Google Shape;1054;p463"/>
          <p:cNvSpPr txBox="1"/>
          <p:nvPr>
            <p:ph idx="1" type="subTitle"/>
          </p:nvPr>
        </p:nvSpPr>
        <p:spPr>
          <a:xfrm>
            <a:off x="2286000" y="5403057"/>
            <a:ext cx="13716000" cy="248364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1055" name="Google Shape;1055;p46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56" name="Google Shape;1056;p46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57" name="Google Shape;1057;p46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re et contenu">
  <p:cSld name="3_Titre et contenu">
    <p:spTree>
      <p:nvGrpSpPr>
        <p:cNvPr id="1058" name="Shape 1058"/>
        <p:cNvGrpSpPr/>
        <p:nvPr/>
      </p:nvGrpSpPr>
      <p:grpSpPr>
        <a:xfrm>
          <a:off x="0" y="0"/>
          <a:ext cx="0" cy="0"/>
          <a:chOff x="0" y="0"/>
          <a:chExt cx="0" cy="0"/>
        </a:xfrm>
      </p:grpSpPr>
      <p:sp>
        <p:nvSpPr>
          <p:cNvPr id="1059" name="Google Shape;1059;p464"/>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60" name="Google Shape;1060;p464"/>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061" name="Google Shape;1061;p46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62" name="Google Shape;1062;p46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63" name="Google Shape;1063;p46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re de section">
  <p:cSld name="3_Titre de section">
    <p:spTree>
      <p:nvGrpSpPr>
        <p:cNvPr id="1064" name="Shape 1064"/>
        <p:cNvGrpSpPr/>
        <p:nvPr/>
      </p:nvGrpSpPr>
      <p:grpSpPr>
        <a:xfrm>
          <a:off x="0" y="0"/>
          <a:ext cx="0" cy="0"/>
          <a:chOff x="0" y="0"/>
          <a:chExt cx="0" cy="0"/>
        </a:xfrm>
      </p:grpSpPr>
      <p:sp>
        <p:nvSpPr>
          <p:cNvPr id="1065" name="Google Shape;1065;p465"/>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66" name="Google Shape;1066;p465"/>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1067" name="Google Shape;1067;p46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68" name="Google Shape;1068;p46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69" name="Google Shape;1069;p46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Deux contenus">
  <p:cSld name="3_Deux contenus">
    <p:spTree>
      <p:nvGrpSpPr>
        <p:cNvPr id="1070" name="Shape 1070"/>
        <p:cNvGrpSpPr/>
        <p:nvPr/>
      </p:nvGrpSpPr>
      <p:grpSpPr>
        <a:xfrm>
          <a:off x="0" y="0"/>
          <a:ext cx="0" cy="0"/>
          <a:chOff x="0" y="0"/>
          <a:chExt cx="0" cy="0"/>
        </a:xfrm>
      </p:grpSpPr>
      <p:sp>
        <p:nvSpPr>
          <p:cNvPr id="1071" name="Google Shape;1071;p466"/>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72" name="Google Shape;1072;p466"/>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073" name="Google Shape;1073;p466"/>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074" name="Google Shape;1074;p46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5" name="Google Shape;1075;p46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6" name="Google Shape;1076;p46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omparaison">
  <p:cSld name="3_Comparaison">
    <p:spTree>
      <p:nvGrpSpPr>
        <p:cNvPr id="1077" name="Shape 1077"/>
        <p:cNvGrpSpPr/>
        <p:nvPr/>
      </p:nvGrpSpPr>
      <p:grpSpPr>
        <a:xfrm>
          <a:off x="0" y="0"/>
          <a:ext cx="0" cy="0"/>
          <a:chOff x="0" y="0"/>
          <a:chExt cx="0" cy="0"/>
        </a:xfrm>
      </p:grpSpPr>
      <p:sp>
        <p:nvSpPr>
          <p:cNvPr id="1078" name="Google Shape;1078;p467"/>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79" name="Google Shape;1079;p467"/>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080" name="Google Shape;1080;p467"/>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081" name="Google Shape;1081;p467"/>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082" name="Google Shape;1082;p467"/>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083" name="Google Shape;1083;p46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84" name="Google Shape;1084;p46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85" name="Google Shape;1085;p46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re seul">
  <p:cSld name="3_Titre seul">
    <p:spTree>
      <p:nvGrpSpPr>
        <p:cNvPr id="1086" name="Shape 1086"/>
        <p:cNvGrpSpPr/>
        <p:nvPr/>
      </p:nvGrpSpPr>
      <p:grpSpPr>
        <a:xfrm>
          <a:off x="0" y="0"/>
          <a:ext cx="0" cy="0"/>
          <a:chOff x="0" y="0"/>
          <a:chExt cx="0" cy="0"/>
        </a:xfrm>
      </p:grpSpPr>
      <p:sp>
        <p:nvSpPr>
          <p:cNvPr id="1087" name="Google Shape;1087;p468"/>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88" name="Google Shape;1088;p46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89" name="Google Shape;1089;p46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90" name="Google Shape;1090;p46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Vide">
  <p:cSld name="3_Vide">
    <p:spTree>
      <p:nvGrpSpPr>
        <p:cNvPr id="1091" name="Shape 1091"/>
        <p:cNvGrpSpPr/>
        <p:nvPr/>
      </p:nvGrpSpPr>
      <p:grpSpPr>
        <a:xfrm>
          <a:off x="0" y="0"/>
          <a:ext cx="0" cy="0"/>
          <a:chOff x="0" y="0"/>
          <a:chExt cx="0" cy="0"/>
        </a:xfrm>
      </p:grpSpPr>
      <p:sp>
        <p:nvSpPr>
          <p:cNvPr id="1092" name="Google Shape;1092;p46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93" name="Google Shape;1093;p46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94" name="Google Shape;1094;p46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ontenu avec légende">
  <p:cSld name="3_Contenu avec légende">
    <p:spTree>
      <p:nvGrpSpPr>
        <p:cNvPr id="1095" name="Shape 1095"/>
        <p:cNvGrpSpPr/>
        <p:nvPr/>
      </p:nvGrpSpPr>
      <p:grpSpPr>
        <a:xfrm>
          <a:off x="0" y="0"/>
          <a:ext cx="0" cy="0"/>
          <a:chOff x="0" y="0"/>
          <a:chExt cx="0" cy="0"/>
        </a:xfrm>
      </p:grpSpPr>
      <p:sp>
        <p:nvSpPr>
          <p:cNvPr id="1096" name="Google Shape;1096;p470"/>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97" name="Google Shape;1097;p470"/>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1098" name="Google Shape;1098;p470"/>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099" name="Google Shape;1099;p47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00" name="Google Shape;1100;p47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01" name="Google Shape;1101;p47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Image avec légende">
  <p:cSld name="3_Image avec légende">
    <p:spTree>
      <p:nvGrpSpPr>
        <p:cNvPr id="1102" name="Shape 1102"/>
        <p:cNvGrpSpPr/>
        <p:nvPr/>
      </p:nvGrpSpPr>
      <p:grpSpPr>
        <a:xfrm>
          <a:off x="0" y="0"/>
          <a:ext cx="0" cy="0"/>
          <a:chOff x="0" y="0"/>
          <a:chExt cx="0" cy="0"/>
        </a:xfrm>
      </p:grpSpPr>
      <p:sp>
        <p:nvSpPr>
          <p:cNvPr id="1103" name="Google Shape;1103;p471"/>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04" name="Google Shape;1104;p471"/>
          <p:cNvSpPr/>
          <p:nvPr>
            <p:ph idx="2" type="pic"/>
          </p:nvPr>
        </p:nvSpPr>
        <p:spPr>
          <a:xfrm>
            <a:off x="7774782" y="1481138"/>
            <a:ext cx="9258300" cy="7310438"/>
          </a:xfrm>
          <a:prstGeom prst="rect">
            <a:avLst/>
          </a:prstGeom>
          <a:noFill/>
          <a:ln>
            <a:noFill/>
          </a:ln>
        </p:spPr>
      </p:sp>
      <p:sp>
        <p:nvSpPr>
          <p:cNvPr id="1105" name="Google Shape;1105;p471"/>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106" name="Google Shape;1106;p47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07" name="Google Shape;1107;p47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08" name="Google Shape;1108;p47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115" name="Shape 115"/>
        <p:cNvGrpSpPr/>
        <p:nvPr/>
      </p:nvGrpSpPr>
      <p:grpSpPr>
        <a:xfrm>
          <a:off x="0" y="0"/>
          <a:ext cx="0" cy="0"/>
          <a:chOff x="0" y="0"/>
          <a:chExt cx="0" cy="0"/>
        </a:xfrm>
      </p:grpSpPr>
      <p:sp>
        <p:nvSpPr>
          <p:cNvPr id="116" name="Google Shape;116;p94"/>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7" name="Google Shape;117;p94"/>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18" name="Google Shape;118;p94"/>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19" name="Google Shape;119;p94"/>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20" name="Google Shape;120;p94"/>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21" name="Google Shape;121;p9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2" name="Google Shape;122;p9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3" name="Google Shape;123;p9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re et texte vertical">
  <p:cSld name="3_Titre et texte vertical">
    <p:spTree>
      <p:nvGrpSpPr>
        <p:cNvPr id="1109" name="Shape 1109"/>
        <p:cNvGrpSpPr/>
        <p:nvPr/>
      </p:nvGrpSpPr>
      <p:grpSpPr>
        <a:xfrm>
          <a:off x="0" y="0"/>
          <a:ext cx="0" cy="0"/>
          <a:chOff x="0" y="0"/>
          <a:chExt cx="0" cy="0"/>
        </a:xfrm>
      </p:grpSpPr>
      <p:sp>
        <p:nvSpPr>
          <p:cNvPr id="1110" name="Google Shape;1110;p472"/>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11" name="Google Shape;1111;p472"/>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112" name="Google Shape;1112;p47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13" name="Google Shape;1113;p47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14" name="Google Shape;1114;p47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re vertical et texte">
  <p:cSld name="3_Titre vertical et texte">
    <p:spTree>
      <p:nvGrpSpPr>
        <p:cNvPr id="1115" name="Shape 1115"/>
        <p:cNvGrpSpPr/>
        <p:nvPr/>
      </p:nvGrpSpPr>
      <p:grpSpPr>
        <a:xfrm>
          <a:off x="0" y="0"/>
          <a:ext cx="0" cy="0"/>
          <a:chOff x="0" y="0"/>
          <a:chExt cx="0" cy="0"/>
        </a:xfrm>
      </p:grpSpPr>
      <p:sp>
        <p:nvSpPr>
          <p:cNvPr id="1116" name="Google Shape;1116;p473"/>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17" name="Google Shape;1117;p473"/>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118" name="Google Shape;1118;p47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19" name="Google Shape;1119;p47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20" name="Google Shape;1120;p47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apositive de titre">
  <p:cSld name="1_Diapositive de titre">
    <p:spTree>
      <p:nvGrpSpPr>
        <p:cNvPr id="1121" name="Shape 1121"/>
        <p:cNvGrpSpPr/>
        <p:nvPr/>
      </p:nvGrpSpPr>
      <p:grpSpPr>
        <a:xfrm>
          <a:off x="0" y="0"/>
          <a:ext cx="0" cy="0"/>
          <a:chOff x="0" y="0"/>
          <a:chExt cx="0" cy="0"/>
        </a:xfrm>
      </p:grpSpPr>
      <p:sp>
        <p:nvSpPr>
          <p:cNvPr id="1122" name="Google Shape;1122;p474"/>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23" name="Google Shape;1123;p474"/>
          <p:cNvSpPr txBox="1"/>
          <p:nvPr>
            <p:ph idx="1" type="subTitle"/>
          </p:nvPr>
        </p:nvSpPr>
        <p:spPr>
          <a:xfrm>
            <a:off x="2286000" y="5403057"/>
            <a:ext cx="13716000" cy="248364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1124" name="Google Shape;1124;p47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25" name="Google Shape;1125;p47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26" name="Google Shape;1126;p47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et contenu">
  <p:cSld name="1_Titre et contenu">
    <p:spTree>
      <p:nvGrpSpPr>
        <p:cNvPr id="1127" name="Shape 1127"/>
        <p:cNvGrpSpPr/>
        <p:nvPr/>
      </p:nvGrpSpPr>
      <p:grpSpPr>
        <a:xfrm>
          <a:off x="0" y="0"/>
          <a:ext cx="0" cy="0"/>
          <a:chOff x="0" y="0"/>
          <a:chExt cx="0" cy="0"/>
        </a:xfrm>
      </p:grpSpPr>
      <p:sp>
        <p:nvSpPr>
          <p:cNvPr id="1128" name="Google Shape;1128;p475"/>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29" name="Google Shape;1129;p475"/>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130" name="Google Shape;1130;p47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31" name="Google Shape;1131;p47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32" name="Google Shape;1132;p47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de section">
  <p:cSld name="1_Titre de section">
    <p:spTree>
      <p:nvGrpSpPr>
        <p:cNvPr id="1133" name="Shape 1133"/>
        <p:cNvGrpSpPr/>
        <p:nvPr/>
      </p:nvGrpSpPr>
      <p:grpSpPr>
        <a:xfrm>
          <a:off x="0" y="0"/>
          <a:ext cx="0" cy="0"/>
          <a:chOff x="0" y="0"/>
          <a:chExt cx="0" cy="0"/>
        </a:xfrm>
      </p:grpSpPr>
      <p:sp>
        <p:nvSpPr>
          <p:cNvPr id="1134" name="Google Shape;1134;p476"/>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35" name="Google Shape;1135;p476"/>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1136" name="Google Shape;1136;p47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37" name="Google Shape;1137;p47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38" name="Google Shape;1138;p47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eux contenus">
  <p:cSld name="1_Deux contenus">
    <p:spTree>
      <p:nvGrpSpPr>
        <p:cNvPr id="1139" name="Shape 1139"/>
        <p:cNvGrpSpPr/>
        <p:nvPr/>
      </p:nvGrpSpPr>
      <p:grpSpPr>
        <a:xfrm>
          <a:off x="0" y="0"/>
          <a:ext cx="0" cy="0"/>
          <a:chOff x="0" y="0"/>
          <a:chExt cx="0" cy="0"/>
        </a:xfrm>
      </p:grpSpPr>
      <p:sp>
        <p:nvSpPr>
          <p:cNvPr id="1140" name="Google Shape;1140;p477"/>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41" name="Google Shape;1141;p477"/>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142" name="Google Shape;1142;p477"/>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143" name="Google Shape;1143;p47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44" name="Google Shape;1144;p47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45" name="Google Shape;1145;p47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aison">
  <p:cSld name="1_Comparaison">
    <p:spTree>
      <p:nvGrpSpPr>
        <p:cNvPr id="1146" name="Shape 1146"/>
        <p:cNvGrpSpPr/>
        <p:nvPr/>
      </p:nvGrpSpPr>
      <p:grpSpPr>
        <a:xfrm>
          <a:off x="0" y="0"/>
          <a:ext cx="0" cy="0"/>
          <a:chOff x="0" y="0"/>
          <a:chExt cx="0" cy="0"/>
        </a:xfrm>
      </p:grpSpPr>
      <p:sp>
        <p:nvSpPr>
          <p:cNvPr id="1147" name="Google Shape;1147;p478"/>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48" name="Google Shape;1148;p478"/>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149" name="Google Shape;1149;p478"/>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150" name="Google Shape;1150;p478"/>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151" name="Google Shape;1151;p478"/>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152" name="Google Shape;1152;p47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53" name="Google Shape;1153;p47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54" name="Google Shape;1154;p47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seul">
  <p:cSld name="1_Titre seul">
    <p:spTree>
      <p:nvGrpSpPr>
        <p:cNvPr id="1155" name="Shape 1155"/>
        <p:cNvGrpSpPr/>
        <p:nvPr/>
      </p:nvGrpSpPr>
      <p:grpSpPr>
        <a:xfrm>
          <a:off x="0" y="0"/>
          <a:ext cx="0" cy="0"/>
          <a:chOff x="0" y="0"/>
          <a:chExt cx="0" cy="0"/>
        </a:xfrm>
      </p:grpSpPr>
      <p:sp>
        <p:nvSpPr>
          <p:cNvPr id="1156" name="Google Shape;1156;p479"/>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57" name="Google Shape;1157;p47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58" name="Google Shape;1158;p47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59" name="Google Shape;1159;p47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Vide">
  <p:cSld name="1_Vide">
    <p:spTree>
      <p:nvGrpSpPr>
        <p:cNvPr id="1160" name="Shape 1160"/>
        <p:cNvGrpSpPr/>
        <p:nvPr/>
      </p:nvGrpSpPr>
      <p:grpSpPr>
        <a:xfrm>
          <a:off x="0" y="0"/>
          <a:ext cx="0" cy="0"/>
          <a:chOff x="0" y="0"/>
          <a:chExt cx="0" cy="0"/>
        </a:xfrm>
      </p:grpSpPr>
      <p:sp>
        <p:nvSpPr>
          <p:cNvPr id="1161" name="Google Shape;1161;p48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62" name="Google Shape;1162;p48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63" name="Google Shape;1163;p48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u avec légende">
  <p:cSld name="1_Contenu avec légende">
    <p:spTree>
      <p:nvGrpSpPr>
        <p:cNvPr id="1164" name="Shape 1164"/>
        <p:cNvGrpSpPr/>
        <p:nvPr/>
      </p:nvGrpSpPr>
      <p:grpSpPr>
        <a:xfrm>
          <a:off x="0" y="0"/>
          <a:ext cx="0" cy="0"/>
          <a:chOff x="0" y="0"/>
          <a:chExt cx="0" cy="0"/>
        </a:xfrm>
      </p:grpSpPr>
      <p:sp>
        <p:nvSpPr>
          <p:cNvPr id="1165" name="Google Shape;1165;p481"/>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66" name="Google Shape;1166;p481"/>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1167" name="Google Shape;1167;p481"/>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168" name="Google Shape;1168;p48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69" name="Google Shape;1169;p48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70" name="Google Shape;1170;p48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124" name="Shape 124"/>
        <p:cNvGrpSpPr/>
        <p:nvPr/>
      </p:nvGrpSpPr>
      <p:grpSpPr>
        <a:xfrm>
          <a:off x="0" y="0"/>
          <a:ext cx="0" cy="0"/>
          <a:chOff x="0" y="0"/>
          <a:chExt cx="0" cy="0"/>
        </a:xfrm>
      </p:grpSpPr>
      <p:sp>
        <p:nvSpPr>
          <p:cNvPr id="125" name="Google Shape;125;p95"/>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6" name="Google Shape;126;p9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7" name="Google Shape;127;p9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8" name="Google Shape;128;p9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mage avec légende">
  <p:cSld name="1_Image avec légende">
    <p:spTree>
      <p:nvGrpSpPr>
        <p:cNvPr id="1171" name="Shape 1171"/>
        <p:cNvGrpSpPr/>
        <p:nvPr/>
      </p:nvGrpSpPr>
      <p:grpSpPr>
        <a:xfrm>
          <a:off x="0" y="0"/>
          <a:ext cx="0" cy="0"/>
          <a:chOff x="0" y="0"/>
          <a:chExt cx="0" cy="0"/>
        </a:xfrm>
      </p:grpSpPr>
      <p:sp>
        <p:nvSpPr>
          <p:cNvPr id="1172" name="Google Shape;1172;p482"/>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73" name="Google Shape;1173;p482"/>
          <p:cNvSpPr/>
          <p:nvPr>
            <p:ph idx="2" type="pic"/>
          </p:nvPr>
        </p:nvSpPr>
        <p:spPr>
          <a:xfrm>
            <a:off x="7774782" y="1481138"/>
            <a:ext cx="9258300" cy="7310438"/>
          </a:xfrm>
          <a:prstGeom prst="rect">
            <a:avLst/>
          </a:prstGeom>
          <a:noFill/>
          <a:ln>
            <a:noFill/>
          </a:ln>
        </p:spPr>
      </p:sp>
      <p:sp>
        <p:nvSpPr>
          <p:cNvPr id="1174" name="Google Shape;1174;p482"/>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175" name="Google Shape;1175;p48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76" name="Google Shape;1176;p48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77" name="Google Shape;1177;p48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et texte vertical">
  <p:cSld name="1_Titre et texte vertical">
    <p:spTree>
      <p:nvGrpSpPr>
        <p:cNvPr id="1178" name="Shape 1178"/>
        <p:cNvGrpSpPr/>
        <p:nvPr/>
      </p:nvGrpSpPr>
      <p:grpSpPr>
        <a:xfrm>
          <a:off x="0" y="0"/>
          <a:ext cx="0" cy="0"/>
          <a:chOff x="0" y="0"/>
          <a:chExt cx="0" cy="0"/>
        </a:xfrm>
      </p:grpSpPr>
      <p:sp>
        <p:nvSpPr>
          <p:cNvPr id="1179" name="Google Shape;1179;p483"/>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80" name="Google Shape;1180;p483"/>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181" name="Google Shape;1181;p48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82" name="Google Shape;1182;p48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83" name="Google Shape;1183;p48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vertical et texte">
  <p:cSld name="1_Titre vertical et texte">
    <p:spTree>
      <p:nvGrpSpPr>
        <p:cNvPr id="1184" name="Shape 1184"/>
        <p:cNvGrpSpPr/>
        <p:nvPr/>
      </p:nvGrpSpPr>
      <p:grpSpPr>
        <a:xfrm>
          <a:off x="0" y="0"/>
          <a:ext cx="0" cy="0"/>
          <a:chOff x="0" y="0"/>
          <a:chExt cx="0" cy="0"/>
        </a:xfrm>
      </p:grpSpPr>
      <p:sp>
        <p:nvSpPr>
          <p:cNvPr id="1185" name="Google Shape;1185;p484"/>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86" name="Google Shape;1186;p484"/>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187" name="Google Shape;1187;p48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88" name="Google Shape;1188;p48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89" name="Google Shape;1189;p48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iapositive de titre">
  <p:cSld name="2_Diapositive de titre">
    <p:spTree>
      <p:nvGrpSpPr>
        <p:cNvPr id="1190" name="Shape 1190"/>
        <p:cNvGrpSpPr/>
        <p:nvPr/>
      </p:nvGrpSpPr>
      <p:grpSpPr>
        <a:xfrm>
          <a:off x="0" y="0"/>
          <a:ext cx="0" cy="0"/>
          <a:chOff x="0" y="0"/>
          <a:chExt cx="0" cy="0"/>
        </a:xfrm>
      </p:grpSpPr>
      <p:sp>
        <p:nvSpPr>
          <p:cNvPr id="1191" name="Google Shape;1191;p485"/>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92" name="Google Shape;1192;p485"/>
          <p:cNvSpPr txBox="1"/>
          <p:nvPr>
            <p:ph idx="1" type="subTitle"/>
          </p:nvPr>
        </p:nvSpPr>
        <p:spPr>
          <a:xfrm>
            <a:off x="2286000" y="5403057"/>
            <a:ext cx="13716000" cy="248364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1193" name="Google Shape;1193;p48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94" name="Google Shape;1194;p48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95" name="Google Shape;1195;p48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re et contenu">
  <p:cSld name="2_Titre et contenu">
    <p:spTree>
      <p:nvGrpSpPr>
        <p:cNvPr id="1196" name="Shape 1196"/>
        <p:cNvGrpSpPr/>
        <p:nvPr/>
      </p:nvGrpSpPr>
      <p:grpSpPr>
        <a:xfrm>
          <a:off x="0" y="0"/>
          <a:ext cx="0" cy="0"/>
          <a:chOff x="0" y="0"/>
          <a:chExt cx="0" cy="0"/>
        </a:xfrm>
      </p:grpSpPr>
      <p:sp>
        <p:nvSpPr>
          <p:cNvPr id="1197" name="Google Shape;1197;p486"/>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98" name="Google Shape;1198;p486"/>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199" name="Google Shape;1199;p48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00" name="Google Shape;1200;p48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01" name="Google Shape;1201;p48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re de section">
  <p:cSld name="2_Titre de section">
    <p:spTree>
      <p:nvGrpSpPr>
        <p:cNvPr id="1202" name="Shape 1202"/>
        <p:cNvGrpSpPr/>
        <p:nvPr/>
      </p:nvGrpSpPr>
      <p:grpSpPr>
        <a:xfrm>
          <a:off x="0" y="0"/>
          <a:ext cx="0" cy="0"/>
          <a:chOff x="0" y="0"/>
          <a:chExt cx="0" cy="0"/>
        </a:xfrm>
      </p:grpSpPr>
      <p:sp>
        <p:nvSpPr>
          <p:cNvPr id="1203" name="Google Shape;1203;p487"/>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04" name="Google Shape;1204;p487"/>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1205" name="Google Shape;1205;p48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06" name="Google Shape;1206;p48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07" name="Google Shape;1207;p48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eux contenus">
  <p:cSld name="2_Deux contenus">
    <p:spTree>
      <p:nvGrpSpPr>
        <p:cNvPr id="1208" name="Shape 1208"/>
        <p:cNvGrpSpPr/>
        <p:nvPr/>
      </p:nvGrpSpPr>
      <p:grpSpPr>
        <a:xfrm>
          <a:off x="0" y="0"/>
          <a:ext cx="0" cy="0"/>
          <a:chOff x="0" y="0"/>
          <a:chExt cx="0" cy="0"/>
        </a:xfrm>
      </p:grpSpPr>
      <p:sp>
        <p:nvSpPr>
          <p:cNvPr id="1209" name="Google Shape;1209;p488"/>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0" name="Google Shape;1210;p488"/>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211" name="Google Shape;1211;p488"/>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212" name="Google Shape;1212;p48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13" name="Google Shape;1213;p48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14" name="Google Shape;1214;p48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aison">
  <p:cSld name="2_Comparaison">
    <p:spTree>
      <p:nvGrpSpPr>
        <p:cNvPr id="1215" name="Shape 1215"/>
        <p:cNvGrpSpPr/>
        <p:nvPr/>
      </p:nvGrpSpPr>
      <p:grpSpPr>
        <a:xfrm>
          <a:off x="0" y="0"/>
          <a:ext cx="0" cy="0"/>
          <a:chOff x="0" y="0"/>
          <a:chExt cx="0" cy="0"/>
        </a:xfrm>
      </p:grpSpPr>
      <p:sp>
        <p:nvSpPr>
          <p:cNvPr id="1216" name="Google Shape;1216;p489"/>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7" name="Google Shape;1217;p489"/>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218" name="Google Shape;1218;p489"/>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219" name="Google Shape;1219;p489"/>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220" name="Google Shape;1220;p489"/>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221" name="Google Shape;1221;p48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22" name="Google Shape;1222;p48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23" name="Google Shape;1223;p48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re seul">
  <p:cSld name="2_Titre seul">
    <p:spTree>
      <p:nvGrpSpPr>
        <p:cNvPr id="1224" name="Shape 1224"/>
        <p:cNvGrpSpPr/>
        <p:nvPr/>
      </p:nvGrpSpPr>
      <p:grpSpPr>
        <a:xfrm>
          <a:off x="0" y="0"/>
          <a:ext cx="0" cy="0"/>
          <a:chOff x="0" y="0"/>
          <a:chExt cx="0" cy="0"/>
        </a:xfrm>
      </p:grpSpPr>
      <p:sp>
        <p:nvSpPr>
          <p:cNvPr id="1225" name="Google Shape;1225;p490"/>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26" name="Google Shape;1226;p49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27" name="Google Shape;1227;p49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28" name="Google Shape;1228;p49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Vide">
  <p:cSld name="2_Vide">
    <p:spTree>
      <p:nvGrpSpPr>
        <p:cNvPr id="1229" name="Shape 1229"/>
        <p:cNvGrpSpPr/>
        <p:nvPr/>
      </p:nvGrpSpPr>
      <p:grpSpPr>
        <a:xfrm>
          <a:off x="0" y="0"/>
          <a:ext cx="0" cy="0"/>
          <a:chOff x="0" y="0"/>
          <a:chExt cx="0" cy="0"/>
        </a:xfrm>
      </p:grpSpPr>
      <p:sp>
        <p:nvSpPr>
          <p:cNvPr id="1230" name="Google Shape;1230;p49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31" name="Google Shape;1231;p49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32" name="Google Shape;1232;p49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129" name="Shape 129"/>
        <p:cNvGrpSpPr/>
        <p:nvPr/>
      </p:nvGrpSpPr>
      <p:grpSpPr>
        <a:xfrm>
          <a:off x="0" y="0"/>
          <a:ext cx="0" cy="0"/>
          <a:chOff x="0" y="0"/>
          <a:chExt cx="0" cy="0"/>
        </a:xfrm>
      </p:grpSpPr>
      <p:sp>
        <p:nvSpPr>
          <p:cNvPr id="130" name="Google Shape;130;p96"/>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96"/>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132" name="Google Shape;132;p96"/>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33" name="Google Shape;133;p9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4" name="Google Shape;134;p9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5" name="Google Shape;135;p9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ntenu avec légende">
  <p:cSld name="2_Contenu avec légende">
    <p:spTree>
      <p:nvGrpSpPr>
        <p:cNvPr id="1233" name="Shape 1233"/>
        <p:cNvGrpSpPr/>
        <p:nvPr/>
      </p:nvGrpSpPr>
      <p:grpSpPr>
        <a:xfrm>
          <a:off x="0" y="0"/>
          <a:ext cx="0" cy="0"/>
          <a:chOff x="0" y="0"/>
          <a:chExt cx="0" cy="0"/>
        </a:xfrm>
      </p:grpSpPr>
      <p:sp>
        <p:nvSpPr>
          <p:cNvPr id="1234" name="Google Shape;1234;p492"/>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35" name="Google Shape;1235;p492"/>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1236" name="Google Shape;1236;p492"/>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237" name="Google Shape;1237;p49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38" name="Google Shape;1238;p49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39" name="Google Shape;1239;p49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Image avec légende">
  <p:cSld name="2_Image avec légende">
    <p:spTree>
      <p:nvGrpSpPr>
        <p:cNvPr id="1240" name="Shape 1240"/>
        <p:cNvGrpSpPr/>
        <p:nvPr/>
      </p:nvGrpSpPr>
      <p:grpSpPr>
        <a:xfrm>
          <a:off x="0" y="0"/>
          <a:ext cx="0" cy="0"/>
          <a:chOff x="0" y="0"/>
          <a:chExt cx="0" cy="0"/>
        </a:xfrm>
      </p:grpSpPr>
      <p:sp>
        <p:nvSpPr>
          <p:cNvPr id="1241" name="Google Shape;1241;p493"/>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42" name="Google Shape;1242;p493"/>
          <p:cNvSpPr/>
          <p:nvPr>
            <p:ph idx="2" type="pic"/>
          </p:nvPr>
        </p:nvSpPr>
        <p:spPr>
          <a:xfrm>
            <a:off x="7774782" y="1481138"/>
            <a:ext cx="9258300" cy="7310438"/>
          </a:xfrm>
          <a:prstGeom prst="rect">
            <a:avLst/>
          </a:prstGeom>
          <a:noFill/>
          <a:ln>
            <a:noFill/>
          </a:ln>
        </p:spPr>
      </p:sp>
      <p:sp>
        <p:nvSpPr>
          <p:cNvPr id="1243" name="Google Shape;1243;p493"/>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244" name="Google Shape;1244;p49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45" name="Google Shape;1245;p49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46" name="Google Shape;1246;p49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re et texte vertical">
  <p:cSld name="2_Titre et texte vertical">
    <p:spTree>
      <p:nvGrpSpPr>
        <p:cNvPr id="1247" name="Shape 1247"/>
        <p:cNvGrpSpPr/>
        <p:nvPr/>
      </p:nvGrpSpPr>
      <p:grpSpPr>
        <a:xfrm>
          <a:off x="0" y="0"/>
          <a:ext cx="0" cy="0"/>
          <a:chOff x="0" y="0"/>
          <a:chExt cx="0" cy="0"/>
        </a:xfrm>
      </p:grpSpPr>
      <p:sp>
        <p:nvSpPr>
          <p:cNvPr id="1248" name="Google Shape;1248;p494"/>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49" name="Google Shape;1249;p494"/>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250" name="Google Shape;1250;p49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51" name="Google Shape;1251;p49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52" name="Google Shape;1252;p49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re vertical et texte">
  <p:cSld name="2_Titre vertical et texte">
    <p:spTree>
      <p:nvGrpSpPr>
        <p:cNvPr id="1253" name="Shape 1253"/>
        <p:cNvGrpSpPr/>
        <p:nvPr/>
      </p:nvGrpSpPr>
      <p:grpSpPr>
        <a:xfrm>
          <a:off x="0" y="0"/>
          <a:ext cx="0" cy="0"/>
          <a:chOff x="0" y="0"/>
          <a:chExt cx="0" cy="0"/>
        </a:xfrm>
      </p:grpSpPr>
      <p:sp>
        <p:nvSpPr>
          <p:cNvPr id="1254" name="Google Shape;1254;p495"/>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55" name="Google Shape;1255;p495"/>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256" name="Google Shape;1256;p49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57" name="Google Shape;1257;p49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58" name="Google Shape;1258;p49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1265" name="Shape 1265"/>
        <p:cNvGrpSpPr/>
        <p:nvPr/>
      </p:nvGrpSpPr>
      <p:grpSpPr>
        <a:xfrm>
          <a:off x="0" y="0"/>
          <a:ext cx="0" cy="0"/>
          <a:chOff x="0" y="0"/>
          <a:chExt cx="0" cy="0"/>
        </a:xfrm>
      </p:grpSpPr>
      <p:sp>
        <p:nvSpPr>
          <p:cNvPr id="1266" name="Google Shape;1266;p64"/>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67" name="Google Shape;1267;p64"/>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268" name="Google Shape;1268;p6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69" name="Google Shape;1269;p6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70" name="Google Shape;1270;p6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1271" name="Shape 1271"/>
        <p:cNvGrpSpPr/>
        <p:nvPr/>
      </p:nvGrpSpPr>
      <p:grpSpPr>
        <a:xfrm>
          <a:off x="0" y="0"/>
          <a:ext cx="0" cy="0"/>
          <a:chOff x="0" y="0"/>
          <a:chExt cx="0" cy="0"/>
        </a:xfrm>
      </p:grpSpPr>
      <p:sp>
        <p:nvSpPr>
          <p:cNvPr id="1272" name="Google Shape;1272;p350"/>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73" name="Google Shape;1273;p350"/>
          <p:cNvSpPr txBox="1"/>
          <p:nvPr>
            <p:ph idx="1" type="subTitle"/>
          </p:nvPr>
        </p:nvSpPr>
        <p:spPr>
          <a:xfrm>
            <a:off x="2286000" y="5403057"/>
            <a:ext cx="13716000" cy="248364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1274" name="Google Shape;1274;p35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75" name="Google Shape;1275;p35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76" name="Google Shape;1276;p35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1277" name="Shape 1277"/>
        <p:cNvGrpSpPr/>
        <p:nvPr/>
      </p:nvGrpSpPr>
      <p:grpSpPr>
        <a:xfrm>
          <a:off x="0" y="0"/>
          <a:ext cx="0" cy="0"/>
          <a:chOff x="0" y="0"/>
          <a:chExt cx="0" cy="0"/>
        </a:xfrm>
      </p:grpSpPr>
      <p:sp>
        <p:nvSpPr>
          <p:cNvPr id="1278" name="Google Shape;1278;p351"/>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9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79" name="Google Shape;1279;p351"/>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757575"/>
              </a:buClr>
              <a:buSzPts val="3600"/>
              <a:buNone/>
              <a:defRPr sz="3600">
                <a:solidFill>
                  <a:srgbClr val="757575"/>
                </a:solidFill>
              </a:defRPr>
            </a:lvl1pPr>
            <a:lvl2pPr indent="-228600" lvl="1" marL="914400" algn="l">
              <a:lnSpc>
                <a:spcPct val="90000"/>
              </a:lnSpc>
              <a:spcBef>
                <a:spcPts val="750"/>
              </a:spcBef>
              <a:spcAft>
                <a:spcPts val="0"/>
              </a:spcAft>
              <a:buClr>
                <a:srgbClr val="757575"/>
              </a:buClr>
              <a:buSzPts val="3000"/>
              <a:buNone/>
              <a:defRPr sz="3000">
                <a:solidFill>
                  <a:srgbClr val="757575"/>
                </a:solidFill>
              </a:defRPr>
            </a:lvl2pPr>
            <a:lvl3pPr indent="-228600" lvl="2" marL="1371600" algn="l">
              <a:lnSpc>
                <a:spcPct val="90000"/>
              </a:lnSpc>
              <a:spcBef>
                <a:spcPts val="750"/>
              </a:spcBef>
              <a:spcAft>
                <a:spcPts val="0"/>
              </a:spcAft>
              <a:buClr>
                <a:srgbClr val="757575"/>
              </a:buClr>
              <a:buSzPts val="2700"/>
              <a:buNone/>
              <a:defRPr sz="2700">
                <a:solidFill>
                  <a:srgbClr val="757575"/>
                </a:solidFill>
              </a:defRPr>
            </a:lvl3pPr>
            <a:lvl4pPr indent="-228600" lvl="3" marL="1828800" algn="l">
              <a:lnSpc>
                <a:spcPct val="90000"/>
              </a:lnSpc>
              <a:spcBef>
                <a:spcPts val="750"/>
              </a:spcBef>
              <a:spcAft>
                <a:spcPts val="0"/>
              </a:spcAft>
              <a:buClr>
                <a:srgbClr val="757575"/>
              </a:buClr>
              <a:buSzPts val="2400"/>
              <a:buNone/>
              <a:defRPr sz="2400">
                <a:solidFill>
                  <a:srgbClr val="757575"/>
                </a:solidFill>
              </a:defRPr>
            </a:lvl4pPr>
            <a:lvl5pPr indent="-228600" lvl="4" marL="2286000" algn="l">
              <a:lnSpc>
                <a:spcPct val="90000"/>
              </a:lnSpc>
              <a:spcBef>
                <a:spcPts val="750"/>
              </a:spcBef>
              <a:spcAft>
                <a:spcPts val="0"/>
              </a:spcAft>
              <a:buClr>
                <a:srgbClr val="757575"/>
              </a:buClr>
              <a:buSzPts val="2400"/>
              <a:buNone/>
              <a:defRPr sz="2400">
                <a:solidFill>
                  <a:srgbClr val="757575"/>
                </a:solidFill>
              </a:defRPr>
            </a:lvl5pPr>
            <a:lvl6pPr indent="-228600" lvl="5" marL="2743200" algn="l">
              <a:lnSpc>
                <a:spcPct val="90000"/>
              </a:lnSpc>
              <a:spcBef>
                <a:spcPts val="750"/>
              </a:spcBef>
              <a:spcAft>
                <a:spcPts val="0"/>
              </a:spcAft>
              <a:buClr>
                <a:srgbClr val="757575"/>
              </a:buClr>
              <a:buSzPts val="2400"/>
              <a:buNone/>
              <a:defRPr sz="2400">
                <a:solidFill>
                  <a:srgbClr val="757575"/>
                </a:solidFill>
              </a:defRPr>
            </a:lvl6pPr>
            <a:lvl7pPr indent="-228600" lvl="6" marL="3200400" algn="l">
              <a:lnSpc>
                <a:spcPct val="90000"/>
              </a:lnSpc>
              <a:spcBef>
                <a:spcPts val="750"/>
              </a:spcBef>
              <a:spcAft>
                <a:spcPts val="0"/>
              </a:spcAft>
              <a:buClr>
                <a:srgbClr val="757575"/>
              </a:buClr>
              <a:buSzPts val="2400"/>
              <a:buNone/>
              <a:defRPr sz="2400">
                <a:solidFill>
                  <a:srgbClr val="757575"/>
                </a:solidFill>
              </a:defRPr>
            </a:lvl7pPr>
            <a:lvl8pPr indent="-228600" lvl="7" marL="3657600" algn="l">
              <a:lnSpc>
                <a:spcPct val="90000"/>
              </a:lnSpc>
              <a:spcBef>
                <a:spcPts val="750"/>
              </a:spcBef>
              <a:spcAft>
                <a:spcPts val="0"/>
              </a:spcAft>
              <a:buClr>
                <a:srgbClr val="757575"/>
              </a:buClr>
              <a:buSzPts val="2400"/>
              <a:buNone/>
              <a:defRPr sz="2400">
                <a:solidFill>
                  <a:srgbClr val="757575"/>
                </a:solidFill>
              </a:defRPr>
            </a:lvl8pPr>
            <a:lvl9pPr indent="-228600" lvl="8" marL="4114800" algn="l">
              <a:lnSpc>
                <a:spcPct val="90000"/>
              </a:lnSpc>
              <a:spcBef>
                <a:spcPts val="750"/>
              </a:spcBef>
              <a:spcAft>
                <a:spcPts val="0"/>
              </a:spcAft>
              <a:buClr>
                <a:srgbClr val="757575"/>
              </a:buClr>
              <a:buSzPts val="2400"/>
              <a:buNone/>
              <a:defRPr sz="2400">
                <a:solidFill>
                  <a:srgbClr val="757575"/>
                </a:solidFill>
              </a:defRPr>
            </a:lvl9pPr>
          </a:lstStyle>
          <a:p/>
        </p:txBody>
      </p:sp>
      <p:sp>
        <p:nvSpPr>
          <p:cNvPr id="1280" name="Google Shape;1280;p35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81" name="Google Shape;1281;p35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82" name="Google Shape;1282;p35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1283" name="Shape 1283"/>
        <p:cNvGrpSpPr/>
        <p:nvPr/>
      </p:nvGrpSpPr>
      <p:grpSpPr>
        <a:xfrm>
          <a:off x="0" y="0"/>
          <a:ext cx="0" cy="0"/>
          <a:chOff x="0" y="0"/>
          <a:chExt cx="0" cy="0"/>
        </a:xfrm>
      </p:grpSpPr>
      <p:sp>
        <p:nvSpPr>
          <p:cNvPr id="1284" name="Google Shape;1284;p352"/>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85" name="Google Shape;1285;p352"/>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286" name="Google Shape;1286;p352"/>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287" name="Google Shape;1287;p35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88" name="Google Shape;1288;p35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89" name="Google Shape;1289;p35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1290" name="Shape 1290"/>
        <p:cNvGrpSpPr/>
        <p:nvPr/>
      </p:nvGrpSpPr>
      <p:grpSpPr>
        <a:xfrm>
          <a:off x="0" y="0"/>
          <a:ext cx="0" cy="0"/>
          <a:chOff x="0" y="0"/>
          <a:chExt cx="0" cy="0"/>
        </a:xfrm>
      </p:grpSpPr>
      <p:sp>
        <p:nvSpPr>
          <p:cNvPr id="1291" name="Google Shape;1291;p353"/>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92" name="Google Shape;1292;p353"/>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293" name="Google Shape;1293;p353"/>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294" name="Google Shape;1294;p353"/>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295" name="Google Shape;1295;p353"/>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296" name="Google Shape;1296;p35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97" name="Google Shape;1297;p35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98" name="Google Shape;1298;p35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1299" name="Shape 1299"/>
        <p:cNvGrpSpPr/>
        <p:nvPr/>
      </p:nvGrpSpPr>
      <p:grpSpPr>
        <a:xfrm>
          <a:off x="0" y="0"/>
          <a:ext cx="0" cy="0"/>
          <a:chOff x="0" y="0"/>
          <a:chExt cx="0" cy="0"/>
        </a:xfrm>
      </p:grpSpPr>
      <p:sp>
        <p:nvSpPr>
          <p:cNvPr id="1300" name="Google Shape;1300;p354"/>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01" name="Google Shape;1301;p35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02" name="Google Shape;1302;p35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03" name="Google Shape;1303;p35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136" name="Shape 136"/>
        <p:cNvGrpSpPr/>
        <p:nvPr/>
      </p:nvGrpSpPr>
      <p:grpSpPr>
        <a:xfrm>
          <a:off x="0" y="0"/>
          <a:ext cx="0" cy="0"/>
          <a:chOff x="0" y="0"/>
          <a:chExt cx="0" cy="0"/>
        </a:xfrm>
      </p:grpSpPr>
      <p:sp>
        <p:nvSpPr>
          <p:cNvPr id="137" name="Google Shape;137;p97"/>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8" name="Google Shape;138;p97"/>
          <p:cNvSpPr/>
          <p:nvPr>
            <p:ph idx="2" type="pic"/>
          </p:nvPr>
        </p:nvSpPr>
        <p:spPr>
          <a:xfrm>
            <a:off x="7774782" y="1481138"/>
            <a:ext cx="9258300" cy="7310438"/>
          </a:xfrm>
          <a:prstGeom prst="rect">
            <a:avLst/>
          </a:prstGeom>
          <a:noFill/>
          <a:ln>
            <a:noFill/>
          </a:ln>
        </p:spPr>
      </p:sp>
      <p:sp>
        <p:nvSpPr>
          <p:cNvPr id="139" name="Google Shape;139;p97"/>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40" name="Google Shape;140;p9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1" name="Google Shape;141;p9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2" name="Google Shape;142;p9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1304" name="Shape 1304"/>
        <p:cNvGrpSpPr/>
        <p:nvPr/>
      </p:nvGrpSpPr>
      <p:grpSpPr>
        <a:xfrm>
          <a:off x="0" y="0"/>
          <a:ext cx="0" cy="0"/>
          <a:chOff x="0" y="0"/>
          <a:chExt cx="0" cy="0"/>
        </a:xfrm>
      </p:grpSpPr>
      <p:sp>
        <p:nvSpPr>
          <p:cNvPr id="1305" name="Google Shape;1305;p35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06" name="Google Shape;1306;p35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07" name="Google Shape;1307;p35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1308" name="Shape 1308"/>
        <p:cNvGrpSpPr/>
        <p:nvPr/>
      </p:nvGrpSpPr>
      <p:grpSpPr>
        <a:xfrm>
          <a:off x="0" y="0"/>
          <a:ext cx="0" cy="0"/>
          <a:chOff x="0" y="0"/>
          <a:chExt cx="0" cy="0"/>
        </a:xfrm>
      </p:grpSpPr>
      <p:sp>
        <p:nvSpPr>
          <p:cNvPr id="1309" name="Google Shape;1309;p356"/>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0" name="Google Shape;1310;p356"/>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1311" name="Google Shape;1311;p356"/>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312" name="Google Shape;1312;p35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13" name="Google Shape;1313;p35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14" name="Google Shape;1314;p35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1315" name="Shape 1315"/>
        <p:cNvGrpSpPr/>
        <p:nvPr/>
      </p:nvGrpSpPr>
      <p:grpSpPr>
        <a:xfrm>
          <a:off x="0" y="0"/>
          <a:ext cx="0" cy="0"/>
          <a:chOff x="0" y="0"/>
          <a:chExt cx="0" cy="0"/>
        </a:xfrm>
      </p:grpSpPr>
      <p:sp>
        <p:nvSpPr>
          <p:cNvPr id="1316" name="Google Shape;1316;p357"/>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7" name="Google Shape;1317;p357"/>
          <p:cNvSpPr/>
          <p:nvPr>
            <p:ph idx="2" type="pic"/>
          </p:nvPr>
        </p:nvSpPr>
        <p:spPr>
          <a:xfrm>
            <a:off x="7774782" y="1481138"/>
            <a:ext cx="9258300" cy="7310438"/>
          </a:xfrm>
          <a:prstGeom prst="rect">
            <a:avLst/>
          </a:prstGeom>
          <a:noFill/>
          <a:ln>
            <a:noFill/>
          </a:ln>
        </p:spPr>
      </p:sp>
      <p:sp>
        <p:nvSpPr>
          <p:cNvPr id="1318" name="Google Shape;1318;p357"/>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319" name="Google Shape;1319;p35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20" name="Google Shape;1320;p35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21" name="Google Shape;1321;p35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1322" name="Shape 1322"/>
        <p:cNvGrpSpPr/>
        <p:nvPr/>
      </p:nvGrpSpPr>
      <p:grpSpPr>
        <a:xfrm>
          <a:off x="0" y="0"/>
          <a:ext cx="0" cy="0"/>
          <a:chOff x="0" y="0"/>
          <a:chExt cx="0" cy="0"/>
        </a:xfrm>
      </p:grpSpPr>
      <p:sp>
        <p:nvSpPr>
          <p:cNvPr id="1323" name="Google Shape;1323;p358"/>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24" name="Google Shape;1324;p358"/>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325" name="Google Shape;1325;p35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26" name="Google Shape;1326;p35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27" name="Google Shape;1327;p35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1328" name="Shape 1328"/>
        <p:cNvGrpSpPr/>
        <p:nvPr/>
      </p:nvGrpSpPr>
      <p:grpSpPr>
        <a:xfrm>
          <a:off x="0" y="0"/>
          <a:ext cx="0" cy="0"/>
          <a:chOff x="0" y="0"/>
          <a:chExt cx="0" cy="0"/>
        </a:xfrm>
      </p:grpSpPr>
      <p:sp>
        <p:nvSpPr>
          <p:cNvPr id="1329" name="Google Shape;1329;p359"/>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30" name="Google Shape;1330;p359"/>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331" name="Google Shape;1331;p35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32" name="Google Shape;1332;p35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33" name="Google Shape;1333;p35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1334" name="Shape 1334"/>
        <p:cNvGrpSpPr/>
        <p:nvPr/>
      </p:nvGrpSpPr>
      <p:grpSpPr>
        <a:xfrm>
          <a:off x="0" y="0"/>
          <a:ext cx="0" cy="0"/>
          <a:chOff x="0" y="0"/>
          <a:chExt cx="0" cy="0"/>
        </a:xfrm>
      </p:grpSpPr>
      <p:sp>
        <p:nvSpPr>
          <p:cNvPr id="1335" name="Google Shape;1335;p360"/>
          <p:cNvSpPr txBox="1"/>
          <p:nvPr>
            <p:ph idx="1" type="body"/>
          </p:nvPr>
        </p:nvSpPr>
        <p:spPr>
          <a:xfrm>
            <a:off x="521897" y="2738438"/>
            <a:ext cx="8400429" cy="6527007"/>
          </a:xfrm>
          <a:prstGeom prst="rect">
            <a:avLst/>
          </a:prstGeom>
          <a:noFill/>
          <a:ln>
            <a:noFill/>
          </a:ln>
        </p:spPr>
        <p:txBody>
          <a:bodyPr anchorCtr="0" anchor="t" bIns="45700" lIns="91425" spcFirstLastPara="1" rIns="91425" wrap="square" tIns="45700">
            <a:normAutofit/>
          </a:bodyPr>
          <a:lstStyle>
            <a:lvl1pPr indent="-495300" lvl="0" marL="457200" algn="l">
              <a:lnSpc>
                <a:spcPct val="90000"/>
              </a:lnSpc>
              <a:spcBef>
                <a:spcPts val="1500"/>
              </a:spcBef>
              <a:spcAft>
                <a:spcPts val="0"/>
              </a:spcAft>
              <a:buClr>
                <a:schemeClr val="dk1"/>
              </a:buClr>
              <a:buSzPts val="4200"/>
              <a:buChar char="•"/>
              <a:defRPr>
                <a:latin typeface="Calibri"/>
                <a:ea typeface="Calibri"/>
                <a:cs typeface="Calibri"/>
                <a:sym typeface="Calibri"/>
              </a:defRPr>
            </a:lvl1pPr>
            <a:lvl2pPr indent="-457200" lvl="1" marL="914400" algn="l">
              <a:lnSpc>
                <a:spcPct val="90000"/>
              </a:lnSpc>
              <a:spcBef>
                <a:spcPts val="750"/>
              </a:spcBef>
              <a:spcAft>
                <a:spcPts val="0"/>
              </a:spcAft>
              <a:buClr>
                <a:schemeClr val="dk1"/>
              </a:buClr>
              <a:buSzPts val="3600"/>
              <a:buChar char="•"/>
              <a:defRPr>
                <a:latin typeface="Calibri"/>
                <a:ea typeface="Calibri"/>
                <a:cs typeface="Calibri"/>
                <a:sym typeface="Calibri"/>
              </a:defRPr>
            </a:lvl2pPr>
            <a:lvl3pPr indent="-419100" lvl="2" marL="1371600" algn="l">
              <a:lnSpc>
                <a:spcPct val="90000"/>
              </a:lnSpc>
              <a:spcBef>
                <a:spcPts val="750"/>
              </a:spcBef>
              <a:spcAft>
                <a:spcPts val="0"/>
              </a:spcAft>
              <a:buClr>
                <a:schemeClr val="dk1"/>
              </a:buClr>
              <a:buSzPts val="3000"/>
              <a:buChar char="•"/>
              <a:defRPr>
                <a:latin typeface="Calibri"/>
                <a:ea typeface="Calibri"/>
                <a:cs typeface="Calibri"/>
                <a:sym typeface="Calibri"/>
              </a:defRPr>
            </a:lvl3pPr>
            <a:lvl4pPr indent="-400050" lvl="3" marL="1828800" algn="l">
              <a:lnSpc>
                <a:spcPct val="90000"/>
              </a:lnSpc>
              <a:spcBef>
                <a:spcPts val="750"/>
              </a:spcBef>
              <a:spcAft>
                <a:spcPts val="0"/>
              </a:spcAft>
              <a:buClr>
                <a:schemeClr val="dk1"/>
              </a:buClr>
              <a:buSzPts val="2700"/>
              <a:buChar char="•"/>
              <a:defRPr>
                <a:latin typeface="Calibri"/>
                <a:ea typeface="Calibri"/>
                <a:cs typeface="Calibri"/>
                <a:sym typeface="Calibri"/>
              </a:defRPr>
            </a:lvl4pPr>
            <a:lvl5pPr indent="-400050" lvl="4" marL="2286000" algn="l">
              <a:lnSpc>
                <a:spcPct val="90000"/>
              </a:lnSpc>
              <a:spcBef>
                <a:spcPts val="750"/>
              </a:spcBef>
              <a:spcAft>
                <a:spcPts val="0"/>
              </a:spcAft>
              <a:buClr>
                <a:schemeClr val="dk1"/>
              </a:buClr>
              <a:buSzPts val="2700"/>
              <a:buChar char="•"/>
              <a:defRPr>
                <a:latin typeface="Calibri"/>
                <a:ea typeface="Calibri"/>
                <a:cs typeface="Calibri"/>
                <a:sym typeface="Calibri"/>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336" name="Google Shape;1336;p360"/>
          <p:cNvSpPr txBox="1"/>
          <p:nvPr>
            <p:ph idx="2" type="body"/>
          </p:nvPr>
        </p:nvSpPr>
        <p:spPr>
          <a:xfrm>
            <a:off x="9365673" y="2738438"/>
            <a:ext cx="8400429" cy="6527007"/>
          </a:xfrm>
          <a:prstGeom prst="rect">
            <a:avLst/>
          </a:prstGeom>
          <a:noFill/>
          <a:ln>
            <a:noFill/>
          </a:ln>
        </p:spPr>
        <p:txBody>
          <a:bodyPr anchorCtr="0" anchor="t" bIns="45700" lIns="91425" spcFirstLastPara="1" rIns="91425" wrap="square" tIns="45700">
            <a:normAutofit/>
          </a:bodyPr>
          <a:lstStyle>
            <a:lvl1pPr indent="-495300" lvl="0" marL="457200" algn="l">
              <a:lnSpc>
                <a:spcPct val="90000"/>
              </a:lnSpc>
              <a:spcBef>
                <a:spcPts val="1500"/>
              </a:spcBef>
              <a:spcAft>
                <a:spcPts val="0"/>
              </a:spcAft>
              <a:buClr>
                <a:schemeClr val="dk1"/>
              </a:buClr>
              <a:buSzPts val="4200"/>
              <a:buChar char="•"/>
              <a:defRPr>
                <a:latin typeface="Calibri"/>
                <a:ea typeface="Calibri"/>
                <a:cs typeface="Calibri"/>
                <a:sym typeface="Calibri"/>
              </a:defRPr>
            </a:lvl1pPr>
            <a:lvl2pPr indent="-457200" lvl="1" marL="914400" algn="l">
              <a:lnSpc>
                <a:spcPct val="90000"/>
              </a:lnSpc>
              <a:spcBef>
                <a:spcPts val="750"/>
              </a:spcBef>
              <a:spcAft>
                <a:spcPts val="0"/>
              </a:spcAft>
              <a:buClr>
                <a:schemeClr val="dk1"/>
              </a:buClr>
              <a:buSzPts val="3600"/>
              <a:buChar char="•"/>
              <a:defRPr>
                <a:latin typeface="Calibri"/>
                <a:ea typeface="Calibri"/>
                <a:cs typeface="Calibri"/>
                <a:sym typeface="Calibri"/>
              </a:defRPr>
            </a:lvl2pPr>
            <a:lvl3pPr indent="-419100" lvl="2" marL="1371600" algn="l">
              <a:lnSpc>
                <a:spcPct val="90000"/>
              </a:lnSpc>
              <a:spcBef>
                <a:spcPts val="750"/>
              </a:spcBef>
              <a:spcAft>
                <a:spcPts val="0"/>
              </a:spcAft>
              <a:buClr>
                <a:schemeClr val="dk1"/>
              </a:buClr>
              <a:buSzPts val="3000"/>
              <a:buChar char="•"/>
              <a:defRPr>
                <a:latin typeface="Calibri"/>
                <a:ea typeface="Calibri"/>
                <a:cs typeface="Calibri"/>
                <a:sym typeface="Calibri"/>
              </a:defRPr>
            </a:lvl3pPr>
            <a:lvl4pPr indent="-400050" lvl="3" marL="1828800" algn="l">
              <a:lnSpc>
                <a:spcPct val="90000"/>
              </a:lnSpc>
              <a:spcBef>
                <a:spcPts val="750"/>
              </a:spcBef>
              <a:spcAft>
                <a:spcPts val="0"/>
              </a:spcAft>
              <a:buClr>
                <a:schemeClr val="dk1"/>
              </a:buClr>
              <a:buSzPts val="2700"/>
              <a:buChar char="•"/>
              <a:defRPr>
                <a:latin typeface="Calibri"/>
                <a:ea typeface="Calibri"/>
                <a:cs typeface="Calibri"/>
                <a:sym typeface="Calibri"/>
              </a:defRPr>
            </a:lvl4pPr>
            <a:lvl5pPr indent="-400050" lvl="4" marL="2286000" algn="l">
              <a:lnSpc>
                <a:spcPct val="90000"/>
              </a:lnSpc>
              <a:spcBef>
                <a:spcPts val="750"/>
              </a:spcBef>
              <a:spcAft>
                <a:spcPts val="0"/>
              </a:spcAft>
              <a:buClr>
                <a:schemeClr val="dk1"/>
              </a:buClr>
              <a:buSzPts val="2700"/>
              <a:buChar char="•"/>
              <a:defRPr>
                <a:latin typeface="Calibri"/>
                <a:ea typeface="Calibri"/>
                <a:cs typeface="Calibri"/>
                <a:sym typeface="Calibri"/>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pic>
        <p:nvPicPr>
          <p:cNvPr descr="A colorful logo with a person in the middle&#10;&#10;Description automatically generated" id="1337" name="Google Shape;1337;p360"/>
          <p:cNvPicPr preferRelativeResize="0"/>
          <p:nvPr/>
        </p:nvPicPr>
        <p:blipFill rotWithShape="1">
          <a:blip r:embed="rId2">
            <a:alphaModFix/>
          </a:blip>
          <a:srcRect b="28627" l="21766" r="21110" t="29804"/>
          <a:stretch/>
        </p:blipFill>
        <p:spPr>
          <a:xfrm>
            <a:off x="16148904" y="931652"/>
            <a:ext cx="1479306" cy="1076474"/>
          </a:xfrm>
          <a:prstGeom prst="rect">
            <a:avLst/>
          </a:prstGeom>
          <a:noFill/>
          <a:ln>
            <a:noFill/>
          </a:ln>
        </p:spPr>
      </p:pic>
      <p:sp>
        <p:nvSpPr>
          <p:cNvPr id="1338" name="Google Shape;1338;p360"/>
          <p:cNvSpPr txBox="1"/>
          <p:nvPr>
            <p:ph type="title"/>
          </p:nvPr>
        </p:nvSpPr>
        <p:spPr>
          <a:xfrm>
            <a:off x="521899" y="547688"/>
            <a:ext cx="15225623"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9B009D"/>
              </a:buClr>
              <a:buSzPts val="6600"/>
              <a:buFont typeface="Calibri"/>
              <a:buNone/>
              <a:defRPr b="1">
                <a:solidFill>
                  <a:srgbClr val="9B009D"/>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cxnSp>
        <p:nvCxnSpPr>
          <p:cNvPr id="1339" name="Google Shape;1339;p360"/>
          <p:cNvCxnSpPr/>
          <p:nvPr/>
        </p:nvCxnSpPr>
        <p:spPr>
          <a:xfrm>
            <a:off x="521899" y="9355347"/>
            <a:ext cx="17244206" cy="0"/>
          </a:xfrm>
          <a:prstGeom prst="straightConnector1">
            <a:avLst/>
          </a:prstGeom>
          <a:noFill/>
          <a:ln cap="flat" cmpd="sng" w="12700">
            <a:solidFill>
              <a:srgbClr val="D8D8D8"/>
            </a:solidFill>
            <a:prstDash val="solid"/>
            <a:miter lim="8000"/>
            <a:headEnd len="sm" w="sm" type="none"/>
            <a:tailEnd len="sm" w="sm" type="none"/>
          </a:ln>
        </p:spPr>
      </p:cxnSp>
      <p:sp>
        <p:nvSpPr>
          <p:cNvPr id="1340" name="Google Shape;1340;p360"/>
          <p:cNvSpPr/>
          <p:nvPr/>
        </p:nvSpPr>
        <p:spPr>
          <a:xfrm>
            <a:off x="521898" y="9495698"/>
            <a:ext cx="2320269" cy="487230"/>
          </a:xfrm>
          <a:prstGeom prst="rect">
            <a:avLst/>
          </a:prstGeom>
          <a:solidFill>
            <a:srgbClr val="FFFFFF"/>
          </a:solidFill>
          <a:ln>
            <a:noFill/>
          </a:ln>
        </p:spPr>
      </p:sp>
    </p:spTree>
  </p:cSld>
  <p:clrMapOvr>
    <a:masterClrMapping/>
  </p:clrMapOvr>
</p:sldLayout>
</file>

<file path=ppt/slideLayouts/slideLayout2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inal Slide Layout">
  <p:cSld name="Final Slide Layout">
    <p:bg>
      <p:bgPr>
        <a:blipFill>
          <a:blip r:embed="rId2">
            <a:alphaModFix/>
          </a:blip>
          <a:stretch>
            <a:fillRect/>
          </a:stretch>
        </a:blipFill>
      </p:bgPr>
    </p:bg>
    <p:spTree>
      <p:nvGrpSpPr>
        <p:cNvPr id="1341" name="Shape 1341"/>
        <p:cNvGrpSpPr/>
        <p:nvPr/>
      </p:nvGrpSpPr>
      <p:grpSpPr>
        <a:xfrm>
          <a:off x="0" y="0"/>
          <a:ext cx="0" cy="0"/>
          <a:chOff x="0" y="0"/>
          <a:chExt cx="0" cy="0"/>
        </a:xfrm>
      </p:grpSpPr>
      <p:sp>
        <p:nvSpPr>
          <p:cNvPr id="1342" name="Google Shape;1342;p361"/>
          <p:cNvSpPr txBox="1"/>
          <p:nvPr/>
        </p:nvSpPr>
        <p:spPr>
          <a:xfrm>
            <a:off x="11322534" y="7525318"/>
            <a:ext cx="6150216" cy="1246495"/>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None/>
            </a:pPr>
            <a:r>
              <a:rPr b="0" i="0" lang="en-US" sz="1500" u="none" cap="none" strike="noStrike">
                <a:solidFill>
                  <a:srgbClr val="444444"/>
                </a:solidFill>
                <a:latin typeface="Calibri"/>
                <a:ea typeface="Calibri"/>
                <a:cs typeface="Calibri"/>
                <a:sym typeface="Calibri"/>
              </a:rPr>
              <a:t>Co-Funded by the European Union. Views and opinions expressed are however those of the author(s) only and do not necessarily reflect those of the European Union or European Health and Digital Executive Agency (HADEA). Neither the European Union nor HADEA can be held responsible for them.</a:t>
            </a:r>
            <a:endParaRPr b="0" i="0" sz="1500" u="none" cap="none" strike="noStrike">
              <a:solidFill>
                <a:srgbClr val="000000"/>
              </a:solidFill>
              <a:latin typeface="Calibri"/>
              <a:ea typeface="Calibri"/>
              <a:cs typeface="Calibri"/>
              <a:sym typeface="Calibri"/>
            </a:endParaRPr>
          </a:p>
        </p:txBody>
      </p:sp>
      <p:pic>
        <p:nvPicPr>
          <p:cNvPr descr="A blue flag with yellow stars&#10;&#10;Description automatically generated" id="1343" name="Google Shape;1343;p361"/>
          <p:cNvPicPr preferRelativeResize="0"/>
          <p:nvPr/>
        </p:nvPicPr>
        <p:blipFill rotWithShape="1">
          <a:blip r:embed="rId3">
            <a:alphaModFix/>
          </a:blip>
          <a:srcRect b="0" l="0" r="0" t="0"/>
          <a:stretch/>
        </p:blipFill>
        <p:spPr>
          <a:xfrm>
            <a:off x="9293788" y="7502235"/>
            <a:ext cx="1938170" cy="1292661"/>
          </a:xfrm>
          <a:prstGeom prst="rect">
            <a:avLst/>
          </a:prstGeom>
          <a:noFill/>
          <a:ln>
            <a:noFill/>
          </a:ln>
        </p:spPr>
      </p:pic>
      <p:pic>
        <p:nvPicPr>
          <p:cNvPr descr="A colorful logo with a person in the middle&#10;&#10;Description automatically generated" id="1344" name="Google Shape;1344;p361"/>
          <p:cNvPicPr preferRelativeResize="0"/>
          <p:nvPr/>
        </p:nvPicPr>
        <p:blipFill rotWithShape="1">
          <a:blip r:embed="rId4">
            <a:alphaModFix/>
          </a:blip>
          <a:srcRect b="28627" l="21766" r="21110" t="29804"/>
          <a:stretch/>
        </p:blipFill>
        <p:spPr>
          <a:xfrm>
            <a:off x="14751425" y="753034"/>
            <a:ext cx="2151530" cy="1565643"/>
          </a:xfrm>
          <a:prstGeom prst="rect">
            <a:avLst/>
          </a:prstGeom>
          <a:noFill/>
          <a:ln>
            <a:noFill/>
          </a:ln>
        </p:spPr>
      </p:pic>
      <p:sp>
        <p:nvSpPr>
          <p:cNvPr id="1345" name="Google Shape;1345;p361"/>
          <p:cNvSpPr txBox="1"/>
          <p:nvPr/>
        </p:nvSpPr>
        <p:spPr>
          <a:xfrm>
            <a:off x="5731551" y="4427920"/>
            <a:ext cx="5187639" cy="138499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8400" u="none" cap="none" strike="noStrike">
                <a:solidFill>
                  <a:srgbClr val="9B009D"/>
                </a:solidFill>
                <a:latin typeface="Calibri"/>
                <a:ea typeface="Calibri"/>
                <a:cs typeface="Calibri"/>
                <a:sym typeface="Calibri"/>
              </a:rPr>
              <a:t>Thank you!</a:t>
            </a:r>
            <a:endParaRP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p:cSld name="Vide">
    <p:spTree>
      <p:nvGrpSpPr>
        <p:cNvPr id="1347" name="Shape 1347"/>
        <p:cNvGrpSpPr/>
        <p:nvPr/>
      </p:nvGrpSpPr>
      <p:grpSpPr>
        <a:xfrm>
          <a:off x="0" y="0"/>
          <a:ext cx="0" cy="0"/>
          <a:chOff x="0" y="0"/>
          <a:chExt cx="0" cy="0"/>
        </a:xfrm>
      </p:grpSpPr>
      <p:sp>
        <p:nvSpPr>
          <p:cNvPr id="1348" name="Google Shape;1348;p66"/>
          <p:cNvSpPr txBox="1"/>
          <p:nvPr>
            <p:ph idx="10" type="dt"/>
          </p:nvPr>
        </p:nvSpPr>
        <p:spPr>
          <a:xfrm>
            <a:off x="914400" y="9534527"/>
            <a:ext cx="4267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349" name="Google Shape;1349;p66"/>
          <p:cNvSpPr txBox="1"/>
          <p:nvPr>
            <p:ph idx="11" type="ftr"/>
          </p:nvPr>
        </p:nvSpPr>
        <p:spPr>
          <a:xfrm>
            <a:off x="6248400" y="9437705"/>
            <a:ext cx="5791200" cy="547800"/>
          </a:xfrm>
          <a:prstGeom prst="rect">
            <a:avLst/>
          </a:prstGeom>
          <a:noFill/>
          <a:ln>
            <a:noFill/>
          </a:ln>
        </p:spPr>
        <p:txBody>
          <a:bodyPr anchorCtr="0" anchor="t"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2100" u="none" cap="none" strike="noStrike">
                <a:solidFill>
                  <a:srgbClr val="7F7F7F"/>
                </a:solidFill>
                <a:latin typeface="Georgia"/>
                <a:ea typeface="Georgia"/>
                <a:cs typeface="Georgia"/>
                <a:sym typeface="Georgia"/>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350" name="Google Shape;1350;p66"/>
          <p:cNvSpPr txBox="1"/>
          <p:nvPr>
            <p:ph idx="12" type="sldNum"/>
          </p:nvPr>
        </p:nvSpPr>
        <p:spPr>
          <a:xfrm>
            <a:off x="13106400" y="9534527"/>
            <a:ext cx="4267200" cy="5478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
        <p:nvSpPr>
          <p:cNvPr id="1351" name="Google Shape;1351;p66"/>
          <p:cNvSpPr txBox="1"/>
          <p:nvPr>
            <p:ph idx="1" type="body"/>
          </p:nvPr>
        </p:nvSpPr>
        <p:spPr>
          <a:xfrm>
            <a:off x="2435226" y="1355232"/>
            <a:ext cx="14938200" cy="7660200"/>
          </a:xfrm>
          <a:prstGeom prst="rect">
            <a:avLst/>
          </a:prstGeom>
          <a:noFill/>
          <a:ln>
            <a:noFill/>
          </a:ln>
        </p:spPr>
        <p:txBody>
          <a:bodyPr anchorCtr="0" anchor="t" bIns="45700" lIns="91425" spcFirstLastPara="1" rIns="91425" wrap="square" tIns="45700">
            <a:noAutofit/>
          </a:bodyPr>
          <a:lstStyle>
            <a:lvl1pPr indent="-431800" lvl="0" marL="457200" marR="0" rtl="0" algn="l">
              <a:lnSpc>
                <a:spcPct val="100000"/>
              </a:lnSpc>
              <a:spcBef>
                <a:spcPts val="1279"/>
              </a:spcBef>
              <a:spcAft>
                <a:spcPts val="0"/>
              </a:spcAft>
              <a:buClr>
                <a:schemeClr val="dk1"/>
              </a:buClr>
              <a:buSzPts val="3200"/>
              <a:buFont typeface="Arial"/>
              <a:buChar char="•"/>
              <a:defRPr b="0" i="0" sz="6401" u="none" cap="none" strike="noStrike">
                <a:solidFill>
                  <a:schemeClr val="dk1"/>
                </a:solidFill>
                <a:latin typeface="Calibri"/>
                <a:ea typeface="Calibri"/>
                <a:cs typeface="Calibri"/>
                <a:sym typeface="Calibri"/>
              </a:defRPr>
            </a:lvl1pPr>
            <a:lvl2pPr indent="-406400" lvl="1" marL="914400" marR="0" rtl="0" algn="l">
              <a:lnSpc>
                <a:spcPct val="100000"/>
              </a:lnSpc>
              <a:spcBef>
                <a:spcPts val="1121"/>
              </a:spcBef>
              <a:spcAft>
                <a:spcPts val="0"/>
              </a:spcAft>
              <a:buClr>
                <a:schemeClr val="dk1"/>
              </a:buClr>
              <a:buSzPts val="2800"/>
              <a:buFont typeface="Arial"/>
              <a:buChar char="–"/>
              <a:defRPr b="0" i="0" sz="56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960"/>
              </a:spcBef>
              <a:spcAft>
                <a:spcPts val="0"/>
              </a:spcAft>
              <a:buClr>
                <a:schemeClr val="dk1"/>
              </a:buClr>
              <a:buSzPts val="2400"/>
              <a:buFont typeface="Arial"/>
              <a:buChar char="•"/>
              <a:defRPr b="0" i="0" sz="48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4pPr>
            <a:lvl5pPr indent="-355600" lvl="4" marL="22860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5pPr>
            <a:lvl6pPr indent="-355600" lvl="5" marL="27432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6pPr>
            <a:lvl7pPr indent="-355600" lvl="6" marL="32004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7pPr>
            <a:lvl8pPr indent="-355600" lvl="7" marL="36576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8pPr>
            <a:lvl9pPr indent="-355600" lvl="8" marL="41148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1" type="title">
  <p:cSld name="TITLE">
    <p:spTree>
      <p:nvGrpSpPr>
        <p:cNvPr id="1352" name="Shape 1352"/>
        <p:cNvGrpSpPr/>
        <p:nvPr/>
      </p:nvGrpSpPr>
      <p:grpSpPr>
        <a:xfrm>
          <a:off x="0" y="0"/>
          <a:ext cx="0" cy="0"/>
          <a:chOff x="0" y="0"/>
          <a:chExt cx="0" cy="0"/>
        </a:xfrm>
      </p:grpSpPr>
      <p:sp>
        <p:nvSpPr>
          <p:cNvPr id="1353" name="Google Shape;1353;p248"/>
          <p:cNvSpPr txBox="1"/>
          <p:nvPr>
            <p:ph type="ctrTitle"/>
          </p:nvPr>
        </p:nvSpPr>
        <p:spPr>
          <a:xfrm>
            <a:off x="2286000" y="1683545"/>
            <a:ext cx="13716000" cy="3581400"/>
          </a:xfrm>
          <a:prstGeom prst="rect">
            <a:avLst/>
          </a:prstGeom>
          <a:noFill/>
          <a:ln>
            <a:noFill/>
          </a:ln>
        </p:spPr>
        <p:txBody>
          <a:bodyPr anchorCtr="0" anchor="b" bIns="34275" lIns="68575" spcFirstLastPara="1" rIns="68575" wrap="square" tIns="34275">
            <a:normAutofit/>
          </a:bodyPr>
          <a:lstStyle>
            <a:lvl1pPr lvl="0" marR="0" rtl="0" algn="ctr">
              <a:lnSpc>
                <a:spcPct val="90000"/>
              </a:lnSpc>
              <a:spcBef>
                <a:spcPts val="0"/>
              </a:spcBef>
              <a:spcAft>
                <a:spcPts val="0"/>
              </a:spcAft>
              <a:buClr>
                <a:schemeClr val="dk1"/>
              </a:buClr>
              <a:buSzPts val="4500"/>
              <a:buFont typeface="Calibri"/>
              <a:buNone/>
              <a:defRPr b="0" i="0" sz="90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9pPr>
          </a:lstStyle>
          <a:p/>
        </p:txBody>
      </p:sp>
      <p:sp>
        <p:nvSpPr>
          <p:cNvPr id="1354" name="Google Shape;1354;p248"/>
          <p:cNvSpPr txBox="1"/>
          <p:nvPr>
            <p:ph idx="1" type="subTitle"/>
          </p:nvPr>
        </p:nvSpPr>
        <p:spPr>
          <a:xfrm>
            <a:off x="2286000" y="5403056"/>
            <a:ext cx="13716000" cy="2483400"/>
          </a:xfrm>
          <a:prstGeom prst="rect">
            <a:avLst/>
          </a:prstGeom>
          <a:noFill/>
          <a:ln>
            <a:noFill/>
          </a:ln>
        </p:spPr>
        <p:txBody>
          <a:bodyPr anchorCtr="0" anchor="t" bIns="34275" lIns="68575" spcFirstLastPara="1" rIns="68575" wrap="square" tIns="34275">
            <a:normAutofit/>
          </a:bodyPr>
          <a:lstStyle>
            <a:lvl1pPr lvl="0" marR="0" rtl="0" algn="ctr">
              <a:lnSpc>
                <a:spcPct val="90000"/>
              </a:lnSpc>
              <a:spcBef>
                <a:spcPts val="1601"/>
              </a:spcBef>
              <a:spcAft>
                <a:spcPts val="0"/>
              </a:spcAft>
              <a:buClr>
                <a:schemeClr val="dk1"/>
              </a:buClr>
              <a:buSzPts val="1800"/>
              <a:buFont typeface="Arial"/>
              <a:buNone/>
              <a:defRPr b="0" i="0" sz="3600" u="none" cap="none" strike="noStrike">
                <a:solidFill>
                  <a:srgbClr val="000000"/>
                </a:solidFill>
                <a:latin typeface="Arial"/>
                <a:ea typeface="Arial"/>
                <a:cs typeface="Arial"/>
                <a:sym typeface="Arial"/>
              </a:defRPr>
            </a:lvl1pPr>
            <a:lvl2pPr lvl="1" marR="0" rtl="0" algn="ctr">
              <a:lnSpc>
                <a:spcPct val="90000"/>
              </a:lnSpc>
              <a:spcBef>
                <a:spcPts val="800"/>
              </a:spcBef>
              <a:spcAft>
                <a:spcPts val="0"/>
              </a:spcAft>
              <a:buClr>
                <a:schemeClr val="dk1"/>
              </a:buClr>
              <a:buSzPts val="1500"/>
              <a:buFont typeface="Arial"/>
              <a:buNone/>
              <a:defRPr b="0" i="0" sz="3000" u="none" cap="none" strike="noStrike">
                <a:solidFill>
                  <a:srgbClr val="000000"/>
                </a:solidFill>
                <a:latin typeface="Arial"/>
                <a:ea typeface="Arial"/>
                <a:cs typeface="Arial"/>
                <a:sym typeface="Arial"/>
              </a:defRPr>
            </a:lvl2pPr>
            <a:lvl3pPr lvl="2" marR="0" rtl="0" algn="ctr">
              <a:lnSpc>
                <a:spcPct val="90000"/>
              </a:lnSpc>
              <a:spcBef>
                <a:spcPts val="800"/>
              </a:spcBef>
              <a:spcAft>
                <a:spcPts val="0"/>
              </a:spcAft>
              <a:buClr>
                <a:schemeClr val="dk1"/>
              </a:buClr>
              <a:buSzPts val="1400"/>
              <a:buFont typeface="Arial"/>
              <a:buNone/>
              <a:defRPr b="0" i="0" sz="2801" u="none" cap="none" strike="noStrike">
                <a:solidFill>
                  <a:srgbClr val="000000"/>
                </a:solidFill>
                <a:latin typeface="Arial"/>
                <a:ea typeface="Arial"/>
                <a:cs typeface="Arial"/>
                <a:sym typeface="Arial"/>
              </a:defRPr>
            </a:lvl3pPr>
            <a:lvl4pPr lvl="3" marR="0" rtl="0" algn="ctr">
              <a:lnSpc>
                <a:spcPct val="90000"/>
              </a:lnSpc>
              <a:spcBef>
                <a:spcPts val="800"/>
              </a:spcBef>
              <a:spcAft>
                <a:spcPts val="0"/>
              </a:spcAft>
              <a:buClr>
                <a:schemeClr val="dk1"/>
              </a:buClr>
              <a:buSzPts val="1200"/>
              <a:buFont typeface="Arial"/>
              <a:buNone/>
              <a:defRPr b="0" i="0" sz="2400" u="none" cap="none" strike="noStrike">
                <a:solidFill>
                  <a:srgbClr val="000000"/>
                </a:solidFill>
                <a:latin typeface="Arial"/>
                <a:ea typeface="Arial"/>
                <a:cs typeface="Arial"/>
                <a:sym typeface="Arial"/>
              </a:defRPr>
            </a:lvl4pPr>
            <a:lvl5pPr lvl="4" marR="0" rtl="0" algn="ctr">
              <a:lnSpc>
                <a:spcPct val="90000"/>
              </a:lnSpc>
              <a:spcBef>
                <a:spcPts val="800"/>
              </a:spcBef>
              <a:spcAft>
                <a:spcPts val="0"/>
              </a:spcAft>
              <a:buClr>
                <a:schemeClr val="dk1"/>
              </a:buClr>
              <a:buSzPts val="1200"/>
              <a:buFont typeface="Arial"/>
              <a:buNone/>
              <a:defRPr b="0" i="0" sz="2400" u="none" cap="none" strike="noStrike">
                <a:solidFill>
                  <a:srgbClr val="000000"/>
                </a:solidFill>
                <a:latin typeface="Arial"/>
                <a:ea typeface="Arial"/>
                <a:cs typeface="Arial"/>
                <a:sym typeface="Arial"/>
              </a:defRPr>
            </a:lvl5pPr>
            <a:lvl6pPr lvl="5" marR="0" rtl="0" algn="ctr">
              <a:lnSpc>
                <a:spcPct val="90000"/>
              </a:lnSpc>
              <a:spcBef>
                <a:spcPts val="800"/>
              </a:spcBef>
              <a:spcAft>
                <a:spcPts val="0"/>
              </a:spcAft>
              <a:buClr>
                <a:schemeClr val="dk1"/>
              </a:buClr>
              <a:buSzPts val="1200"/>
              <a:buFont typeface="Arial"/>
              <a:buNone/>
              <a:defRPr b="0" i="0" sz="2400" u="none" cap="none" strike="noStrike">
                <a:solidFill>
                  <a:srgbClr val="000000"/>
                </a:solidFill>
                <a:latin typeface="Arial"/>
                <a:ea typeface="Arial"/>
                <a:cs typeface="Arial"/>
                <a:sym typeface="Arial"/>
              </a:defRPr>
            </a:lvl6pPr>
            <a:lvl7pPr lvl="6" marR="0" rtl="0" algn="ctr">
              <a:lnSpc>
                <a:spcPct val="90000"/>
              </a:lnSpc>
              <a:spcBef>
                <a:spcPts val="800"/>
              </a:spcBef>
              <a:spcAft>
                <a:spcPts val="0"/>
              </a:spcAft>
              <a:buClr>
                <a:schemeClr val="dk1"/>
              </a:buClr>
              <a:buSzPts val="1200"/>
              <a:buFont typeface="Arial"/>
              <a:buNone/>
              <a:defRPr b="0" i="0" sz="2400" u="none" cap="none" strike="noStrike">
                <a:solidFill>
                  <a:srgbClr val="000000"/>
                </a:solidFill>
                <a:latin typeface="Arial"/>
                <a:ea typeface="Arial"/>
                <a:cs typeface="Arial"/>
                <a:sym typeface="Arial"/>
              </a:defRPr>
            </a:lvl7pPr>
            <a:lvl8pPr lvl="7" marR="0" rtl="0" algn="ctr">
              <a:lnSpc>
                <a:spcPct val="90000"/>
              </a:lnSpc>
              <a:spcBef>
                <a:spcPts val="800"/>
              </a:spcBef>
              <a:spcAft>
                <a:spcPts val="0"/>
              </a:spcAft>
              <a:buClr>
                <a:schemeClr val="dk1"/>
              </a:buClr>
              <a:buSzPts val="1200"/>
              <a:buFont typeface="Arial"/>
              <a:buNone/>
              <a:defRPr b="0" i="0" sz="2400" u="none" cap="none" strike="noStrike">
                <a:solidFill>
                  <a:srgbClr val="000000"/>
                </a:solidFill>
                <a:latin typeface="Arial"/>
                <a:ea typeface="Arial"/>
                <a:cs typeface="Arial"/>
                <a:sym typeface="Arial"/>
              </a:defRPr>
            </a:lvl8pPr>
            <a:lvl9pPr lvl="8" marR="0" rtl="0" algn="ctr">
              <a:lnSpc>
                <a:spcPct val="90000"/>
              </a:lnSpc>
              <a:spcBef>
                <a:spcPts val="800"/>
              </a:spcBef>
              <a:spcAft>
                <a:spcPts val="0"/>
              </a:spcAft>
              <a:buClr>
                <a:schemeClr val="dk1"/>
              </a:buClr>
              <a:buSzPts val="1200"/>
              <a:buFont typeface="Arial"/>
              <a:buNone/>
              <a:defRPr b="0" i="0" sz="2400" u="none" cap="none" strike="noStrike">
                <a:solidFill>
                  <a:srgbClr val="000000"/>
                </a:solidFill>
                <a:latin typeface="Arial"/>
                <a:ea typeface="Arial"/>
                <a:cs typeface="Arial"/>
                <a:sym typeface="Arial"/>
              </a:defRPr>
            </a:lvl9pPr>
          </a:lstStyle>
          <a:p/>
        </p:txBody>
      </p:sp>
      <p:sp>
        <p:nvSpPr>
          <p:cNvPr id="1355" name="Google Shape;1355;p248"/>
          <p:cNvSpPr txBox="1"/>
          <p:nvPr>
            <p:ph idx="10" type="dt"/>
          </p:nvPr>
        </p:nvSpPr>
        <p:spPr>
          <a:xfrm>
            <a:off x="1257300" y="9534527"/>
            <a:ext cx="4114800" cy="5478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9pPr>
          </a:lstStyle>
          <a:p/>
        </p:txBody>
      </p:sp>
      <p:sp>
        <p:nvSpPr>
          <p:cNvPr id="1356" name="Google Shape;1356;p248"/>
          <p:cNvSpPr txBox="1"/>
          <p:nvPr>
            <p:ph idx="11" type="ftr"/>
          </p:nvPr>
        </p:nvSpPr>
        <p:spPr>
          <a:xfrm>
            <a:off x="6057900" y="9534527"/>
            <a:ext cx="6172200" cy="547800"/>
          </a:xfrm>
          <a:prstGeom prst="rect">
            <a:avLst/>
          </a:prstGeom>
          <a:noFill/>
          <a:ln>
            <a:noFill/>
          </a:ln>
        </p:spPr>
        <p:txBody>
          <a:bodyPr anchorCtr="0" anchor="ctr" bIns="34275" lIns="68575" spcFirstLastPara="1" rIns="68575" wrap="square" tIns="34275">
            <a:noAutofit/>
          </a:bodyPr>
          <a:lstStyle>
            <a:lvl1pPr lvl="0" marR="0" rtl="0" algn="ctr">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9pPr>
          </a:lstStyle>
          <a:p/>
        </p:txBody>
      </p:sp>
      <p:sp>
        <p:nvSpPr>
          <p:cNvPr id="1357" name="Google Shape;1357;p248"/>
          <p:cNvSpPr txBox="1"/>
          <p:nvPr>
            <p:ph idx="12" type="sldNum"/>
          </p:nvPr>
        </p:nvSpPr>
        <p:spPr>
          <a:xfrm>
            <a:off x="12915900" y="9534527"/>
            <a:ext cx="4114800" cy="5478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000000"/>
              </a:buClr>
              <a:buSzPts val="900"/>
              <a:buFont typeface="Arial"/>
              <a:buNone/>
              <a:defRPr b="0" i="0" sz="18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900"/>
              <a:buFont typeface="Arial"/>
              <a:buNone/>
              <a:defRPr b="0" i="0" sz="18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900"/>
              <a:buFont typeface="Arial"/>
              <a:buNone/>
              <a:defRPr b="0" i="0" sz="18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900"/>
              <a:buFont typeface="Arial"/>
              <a:buNone/>
              <a:defRPr b="0" i="0" sz="18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900"/>
              <a:buFont typeface="Arial"/>
              <a:buNone/>
              <a:defRPr b="0" i="0" sz="18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900"/>
              <a:buFont typeface="Arial"/>
              <a:buNone/>
              <a:defRPr b="0" i="0" sz="18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900"/>
              <a:buFont typeface="Arial"/>
              <a:buNone/>
              <a:defRPr b="0" i="0" sz="18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900"/>
              <a:buFont typeface="Arial"/>
              <a:buNone/>
              <a:defRPr b="0" i="0" sz="18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900"/>
              <a:buFont typeface="Arial"/>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p:cSld name="Diapositive de titre">
    <p:spTree>
      <p:nvGrpSpPr>
        <p:cNvPr id="1358" name="Shape 1358"/>
        <p:cNvGrpSpPr/>
        <p:nvPr/>
      </p:nvGrpSpPr>
      <p:grpSpPr>
        <a:xfrm>
          <a:off x="0" y="0"/>
          <a:ext cx="0" cy="0"/>
          <a:chOff x="0" y="0"/>
          <a:chExt cx="0" cy="0"/>
        </a:xfrm>
      </p:grpSpPr>
      <p:sp>
        <p:nvSpPr>
          <p:cNvPr id="1359" name="Google Shape;1359;p249"/>
          <p:cNvSpPr txBox="1"/>
          <p:nvPr>
            <p:ph idx="11" type="ftr"/>
          </p:nvPr>
        </p:nvSpPr>
        <p:spPr>
          <a:xfrm>
            <a:off x="6248400" y="9437705"/>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2100" u="none" cap="none" strike="noStrike">
                <a:solidFill>
                  <a:srgbClr val="7F7F7F"/>
                </a:solidFill>
                <a:latin typeface="Georgia"/>
                <a:ea typeface="Georgia"/>
                <a:cs typeface="Georgia"/>
                <a:sym typeface="Georgia"/>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143" name="Shape 143"/>
        <p:cNvGrpSpPr/>
        <p:nvPr/>
      </p:nvGrpSpPr>
      <p:grpSpPr>
        <a:xfrm>
          <a:off x="0" y="0"/>
          <a:ext cx="0" cy="0"/>
          <a:chOff x="0" y="0"/>
          <a:chExt cx="0" cy="0"/>
        </a:xfrm>
      </p:grpSpPr>
      <p:sp>
        <p:nvSpPr>
          <p:cNvPr id="144" name="Google Shape;144;p98"/>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5" name="Google Shape;145;p98"/>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46" name="Google Shape;146;p9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7" name="Google Shape;147;p9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8" name="Google Shape;148;p9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1360" name="Shape 1360"/>
        <p:cNvGrpSpPr/>
        <p:nvPr/>
      </p:nvGrpSpPr>
      <p:grpSpPr>
        <a:xfrm>
          <a:off x="0" y="0"/>
          <a:ext cx="0" cy="0"/>
          <a:chOff x="0" y="0"/>
          <a:chExt cx="0" cy="0"/>
        </a:xfrm>
      </p:grpSpPr>
      <p:sp>
        <p:nvSpPr>
          <p:cNvPr id="1361" name="Google Shape;1361;p250"/>
          <p:cNvSpPr txBox="1"/>
          <p:nvPr>
            <p:ph type="title"/>
          </p:nvPr>
        </p:nvSpPr>
        <p:spPr>
          <a:xfrm>
            <a:off x="914400" y="411956"/>
            <a:ext cx="16459200" cy="1714800"/>
          </a:xfrm>
          <a:prstGeom prst="rect">
            <a:avLst/>
          </a:prstGeom>
          <a:noFill/>
          <a:ln>
            <a:noFill/>
          </a:ln>
        </p:spPr>
        <p:txBody>
          <a:bodyPr anchorCtr="0" anchor="t" bIns="45700" lIns="91425" spcFirstLastPara="1" rIns="91425" wrap="square" tIns="45700">
            <a:noAutofit/>
          </a:bodyPr>
          <a:lstStyle>
            <a:lvl1pPr lvl="0" marR="0" rtl="0" algn="ctr">
              <a:lnSpc>
                <a:spcPct val="100000"/>
              </a:lnSpc>
              <a:spcBef>
                <a:spcPts val="0"/>
              </a:spcBef>
              <a:spcAft>
                <a:spcPts val="0"/>
              </a:spcAft>
              <a:buClr>
                <a:schemeClr val="dk1"/>
              </a:buClr>
              <a:buSzPts val="4400"/>
              <a:buFont typeface="Calibri"/>
              <a:buNone/>
              <a:defRPr b="0" i="0" sz="8801"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9pPr>
          </a:lstStyle>
          <a:p/>
        </p:txBody>
      </p:sp>
      <p:sp>
        <p:nvSpPr>
          <p:cNvPr id="1362" name="Google Shape;1362;p250"/>
          <p:cNvSpPr txBox="1"/>
          <p:nvPr>
            <p:ph idx="1" type="body"/>
          </p:nvPr>
        </p:nvSpPr>
        <p:spPr>
          <a:xfrm>
            <a:off x="914400" y="2400302"/>
            <a:ext cx="16459200" cy="6789000"/>
          </a:xfrm>
          <a:prstGeom prst="rect">
            <a:avLst/>
          </a:prstGeom>
          <a:noFill/>
          <a:ln>
            <a:noFill/>
          </a:ln>
        </p:spPr>
        <p:txBody>
          <a:bodyPr anchorCtr="0" anchor="t" bIns="45700" lIns="91425" spcFirstLastPara="1" rIns="91425" wrap="square" tIns="45700">
            <a:noAutofit/>
          </a:bodyPr>
          <a:lstStyle>
            <a:lvl1pPr indent="-431800" lvl="0" marL="457200" marR="0" rtl="0" algn="l">
              <a:lnSpc>
                <a:spcPct val="100000"/>
              </a:lnSpc>
              <a:spcBef>
                <a:spcPts val="1279"/>
              </a:spcBef>
              <a:spcAft>
                <a:spcPts val="0"/>
              </a:spcAft>
              <a:buClr>
                <a:schemeClr val="dk1"/>
              </a:buClr>
              <a:buSzPts val="3200"/>
              <a:buFont typeface="Arial"/>
              <a:buChar char="•"/>
              <a:defRPr b="0" i="0" sz="6401" u="none" cap="none" strike="noStrike">
                <a:solidFill>
                  <a:schemeClr val="dk1"/>
                </a:solidFill>
                <a:latin typeface="Calibri"/>
                <a:ea typeface="Calibri"/>
                <a:cs typeface="Calibri"/>
                <a:sym typeface="Calibri"/>
              </a:defRPr>
            </a:lvl1pPr>
            <a:lvl2pPr indent="-406400" lvl="1" marL="914400" marR="0" rtl="0" algn="l">
              <a:lnSpc>
                <a:spcPct val="100000"/>
              </a:lnSpc>
              <a:spcBef>
                <a:spcPts val="1121"/>
              </a:spcBef>
              <a:spcAft>
                <a:spcPts val="0"/>
              </a:spcAft>
              <a:buClr>
                <a:schemeClr val="dk1"/>
              </a:buClr>
              <a:buSzPts val="2800"/>
              <a:buFont typeface="Arial"/>
              <a:buChar char="–"/>
              <a:defRPr b="0" i="0" sz="56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960"/>
              </a:spcBef>
              <a:spcAft>
                <a:spcPts val="0"/>
              </a:spcAft>
              <a:buClr>
                <a:schemeClr val="dk1"/>
              </a:buClr>
              <a:buSzPts val="2400"/>
              <a:buFont typeface="Arial"/>
              <a:buChar char="•"/>
              <a:defRPr b="0" i="0" sz="48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4pPr>
            <a:lvl5pPr indent="-355600" lvl="4" marL="22860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5pPr>
            <a:lvl6pPr indent="-355600" lvl="5" marL="27432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6pPr>
            <a:lvl7pPr indent="-355600" lvl="6" marL="32004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7pPr>
            <a:lvl8pPr indent="-355600" lvl="7" marL="36576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8pPr>
            <a:lvl9pPr indent="-355600" lvl="8" marL="41148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9pPr>
          </a:lstStyle>
          <a:p/>
        </p:txBody>
      </p:sp>
      <p:sp>
        <p:nvSpPr>
          <p:cNvPr id="1363" name="Google Shape;1363;p250"/>
          <p:cNvSpPr txBox="1"/>
          <p:nvPr>
            <p:ph idx="10" type="dt"/>
          </p:nvPr>
        </p:nvSpPr>
        <p:spPr>
          <a:xfrm>
            <a:off x="914400" y="9534527"/>
            <a:ext cx="4267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364" name="Google Shape;1364;p250"/>
          <p:cNvSpPr txBox="1"/>
          <p:nvPr>
            <p:ph idx="11" type="ftr"/>
          </p:nvPr>
        </p:nvSpPr>
        <p:spPr>
          <a:xfrm>
            <a:off x="6248400" y="9534527"/>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365" name="Google Shape;1365;p250"/>
          <p:cNvSpPr txBox="1"/>
          <p:nvPr>
            <p:ph idx="12" type="sldNum"/>
          </p:nvPr>
        </p:nvSpPr>
        <p:spPr>
          <a:xfrm>
            <a:off x="13106400" y="9534527"/>
            <a:ext cx="4267200" cy="5478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tête de section" type="secHead">
  <p:cSld name="SECTION_HEADER">
    <p:spTree>
      <p:nvGrpSpPr>
        <p:cNvPr id="1366" name="Shape 1366"/>
        <p:cNvGrpSpPr/>
        <p:nvPr/>
      </p:nvGrpSpPr>
      <p:grpSpPr>
        <a:xfrm>
          <a:off x="0" y="0"/>
          <a:ext cx="0" cy="0"/>
          <a:chOff x="0" y="0"/>
          <a:chExt cx="0" cy="0"/>
        </a:xfrm>
      </p:grpSpPr>
      <p:sp>
        <p:nvSpPr>
          <p:cNvPr id="1367" name="Google Shape;1367;p251"/>
          <p:cNvSpPr txBox="1"/>
          <p:nvPr>
            <p:ph type="title"/>
          </p:nvPr>
        </p:nvSpPr>
        <p:spPr>
          <a:xfrm>
            <a:off x="1444626" y="6610350"/>
            <a:ext cx="15544800" cy="2043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chemeClr val="dk1"/>
              </a:buClr>
              <a:buSzPts val="4000"/>
              <a:buFont typeface="Calibri"/>
              <a:buNone/>
              <a:defRPr b="1" i="0" sz="80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9pPr>
          </a:lstStyle>
          <a:p/>
        </p:txBody>
      </p:sp>
      <p:sp>
        <p:nvSpPr>
          <p:cNvPr id="1368" name="Google Shape;1368;p251"/>
          <p:cNvSpPr txBox="1"/>
          <p:nvPr>
            <p:ph idx="1" type="body"/>
          </p:nvPr>
        </p:nvSpPr>
        <p:spPr>
          <a:xfrm>
            <a:off x="1444626" y="4360072"/>
            <a:ext cx="15544800" cy="2250600"/>
          </a:xfrm>
          <a:prstGeom prst="rect">
            <a:avLst/>
          </a:prstGeom>
          <a:noFill/>
          <a:ln>
            <a:noFill/>
          </a:ln>
        </p:spPr>
        <p:txBody>
          <a:bodyPr anchorCtr="0" anchor="b" bIns="45700" lIns="91425" spcFirstLastPara="1" rIns="91425" wrap="square" tIns="45700">
            <a:noAutofit/>
          </a:bodyPr>
          <a:lstStyle>
            <a:lvl1pPr indent="-228600" lvl="0" marL="457200" marR="0" rtl="0" algn="l">
              <a:lnSpc>
                <a:spcPct val="100000"/>
              </a:lnSpc>
              <a:spcBef>
                <a:spcPts val="800"/>
              </a:spcBef>
              <a:spcAft>
                <a:spcPts val="0"/>
              </a:spcAft>
              <a:buClr>
                <a:srgbClr val="888888"/>
              </a:buClr>
              <a:buSzPts val="2000"/>
              <a:buFont typeface="Arial"/>
              <a:buNone/>
              <a:defRPr b="0" i="0" sz="4001" u="none" cap="none" strike="noStrike">
                <a:solidFill>
                  <a:srgbClr val="888888"/>
                </a:solidFill>
                <a:latin typeface="Calibri"/>
                <a:ea typeface="Calibri"/>
                <a:cs typeface="Calibri"/>
                <a:sym typeface="Calibri"/>
              </a:defRPr>
            </a:lvl1pPr>
            <a:lvl2pPr indent="-228600" lvl="1" marL="914400" marR="0" rtl="0" algn="l">
              <a:lnSpc>
                <a:spcPct val="100000"/>
              </a:lnSpc>
              <a:spcBef>
                <a:spcPts val="720"/>
              </a:spcBef>
              <a:spcAft>
                <a:spcPts val="0"/>
              </a:spcAft>
              <a:buClr>
                <a:srgbClr val="888888"/>
              </a:buClr>
              <a:buSzPts val="1800"/>
              <a:buFont typeface="Arial"/>
              <a:buNone/>
              <a:defRPr b="0" i="0" sz="3600" u="none" cap="none" strike="noStrike">
                <a:solidFill>
                  <a:srgbClr val="888888"/>
                </a:solidFill>
                <a:latin typeface="Calibri"/>
                <a:ea typeface="Calibri"/>
                <a:cs typeface="Calibri"/>
                <a:sym typeface="Calibri"/>
              </a:defRPr>
            </a:lvl2pPr>
            <a:lvl3pPr indent="-228600" lvl="2" marL="1371600" marR="0" rtl="0" algn="l">
              <a:lnSpc>
                <a:spcPct val="100000"/>
              </a:lnSpc>
              <a:spcBef>
                <a:spcPts val="640"/>
              </a:spcBef>
              <a:spcAft>
                <a:spcPts val="0"/>
              </a:spcAft>
              <a:buClr>
                <a:srgbClr val="888888"/>
              </a:buClr>
              <a:buSzPts val="1600"/>
              <a:buFont typeface="Arial"/>
              <a:buNone/>
              <a:defRPr b="0" i="0" sz="3200" u="none" cap="none" strike="noStrike">
                <a:solidFill>
                  <a:srgbClr val="888888"/>
                </a:solidFill>
                <a:latin typeface="Calibri"/>
                <a:ea typeface="Calibri"/>
                <a:cs typeface="Calibri"/>
                <a:sym typeface="Calibri"/>
              </a:defRPr>
            </a:lvl3pPr>
            <a:lvl4pPr indent="-228600" lvl="3" marL="1828800" marR="0" rtl="0" algn="l">
              <a:lnSpc>
                <a:spcPct val="100000"/>
              </a:lnSpc>
              <a:spcBef>
                <a:spcPts val="560"/>
              </a:spcBef>
              <a:spcAft>
                <a:spcPts val="0"/>
              </a:spcAft>
              <a:buClr>
                <a:srgbClr val="888888"/>
              </a:buClr>
              <a:buSzPts val="1400"/>
              <a:buFont typeface="Arial"/>
              <a:buNone/>
              <a:defRPr b="0" i="0" sz="2801" u="none" cap="none" strike="noStrike">
                <a:solidFill>
                  <a:srgbClr val="888888"/>
                </a:solidFill>
                <a:latin typeface="Calibri"/>
                <a:ea typeface="Calibri"/>
                <a:cs typeface="Calibri"/>
                <a:sym typeface="Calibri"/>
              </a:defRPr>
            </a:lvl4pPr>
            <a:lvl5pPr indent="-228600" lvl="4" marL="2286000" marR="0" rtl="0" algn="l">
              <a:lnSpc>
                <a:spcPct val="100000"/>
              </a:lnSpc>
              <a:spcBef>
                <a:spcPts val="560"/>
              </a:spcBef>
              <a:spcAft>
                <a:spcPts val="0"/>
              </a:spcAft>
              <a:buClr>
                <a:srgbClr val="888888"/>
              </a:buClr>
              <a:buSzPts val="1400"/>
              <a:buFont typeface="Arial"/>
              <a:buNone/>
              <a:defRPr b="0" i="0" sz="2801" u="none" cap="none" strike="noStrike">
                <a:solidFill>
                  <a:srgbClr val="888888"/>
                </a:solidFill>
                <a:latin typeface="Calibri"/>
                <a:ea typeface="Calibri"/>
                <a:cs typeface="Calibri"/>
                <a:sym typeface="Calibri"/>
              </a:defRPr>
            </a:lvl5pPr>
            <a:lvl6pPr indent="-228600" lvl="5" marL="2743200" marR="0" rtl="0" algn="l">
              <a:lnSpc>
                <a:spcPct val="100000"/>
              </a:lnSpc>
              <a:spcBef>
                <a:spcPts val="560"/>
              </a:spcBef>
              <a:spcAft>
                <a:spcPts val="0"/>
              </a:spcAft>
              <a:buClr>
                <a:srgbClr val="888888"/>
              </a:buClr>
              <a:buSzPts val="1400"/>
              <a:buFont typeface="Arial"/>
              <a:buNone/>
              <a:defRPr b="0" i="0" sz="2801" u="none" cap="none" strike="noStrike">
                <a:solidFill>
                  <a:srgbClr val="888888"/>
                </a:solidFill>
                <a:latin typeface="Calibri"/>
                <a:ea typeface="Calibri"/>
                <a:cs typeface="Calibri"/>
                <a:sym typeface="Calibri"/>
              </a:defRPr>
            </a:lvl6pPr>
            <a:lvl7pPr indent="-228600" lvl="6" marL="3200400" marR="0" rtl="0" algn="l">
              <a:lnSpc>
                <a:spcPct val="100000"/>
              </a:lnSpc>
              <a:spcBef>
                <a:spcPts val="560"/>
              </a:spcBef>
              <a:spcAft>
                <a:spcPts val="0"/>
              </a:spcAft>
              <a:buClr>
                <a:srgbClr val="888888"/>
              </a:buClr>
              <a:buSzPts val="1400"/>
              <a:buFont typeface="Arial"/>
              <a:buNone/>
              <a:defRPr b="0" i="0" sz="2801" u="none" cap="none" strike="noStrike">
                <a:solidFill>
                  <a:srgbClr val="888888"/>
                </a:solidFill>
                <a:latin typeface="Calibri"/>
                <a:ea typeface="Calibri"/>
                <a:cs typeface="Calibri"/>
                <a:sym typeface="Calibri"/>
              </a:defRPr>
            </a:lvl7pPr>
            <a:lvl8pPr indent="-228600" lvl="7" marL="3657600" marR="0" rtl="0" algn="l">
              <a:lnSpc>
                <a:spcPct val="100000"/>
              </a:lnSpc>
              <a:spcBef>
                <a:spcPts val="560"/>
              </a:spcBef>
              <a:spcAft>
                <a:spcPts val="0"/>
              </a:spcAft>
              <a:buClr>
                <a:srgbClr val="888888"/>
              </a:buClr>
              <a:buSzPts val="1400"/>
              <a:buFont typeface="Arial"/>
              <a:buNone/>
              <a:defRPr b="0" i="0" sz="2801" u="none" cap="none" strike="noStrike">
                <a:solidFill>
                  <a:srgbClr val="888888"/>
                </a:solidFill>
                <a:latin typeface="Calibri"/>
                <a:ea typeface="Calibri"/>
                <a:cs typeface="Calibri"/>
                <a:sym typeface="Calibri"/>
              </a:defRPr>
            </a:lvl8pPr>
            <a:lvl9pPr indent="-228600" lvl="8" marL="4114800" marR="0" rtl="0" algn="l">
              <a:lnSpc>
                <a:spcPct val="100000"/>
              </a:lnSpc>
              <a:spcBef>
                <a:spcPts val="560"/>
              </a:spcBef>
              <a:spcAft>
                <a:spcPts val="0"/>
              </a:spcAft>
              <a:buClr>
                <a:srgbClr val="888888"/>
              </a:buClr>
              <a:buSzPts val="1400"/>
              <a:buFont typeface="Arial"/>
              <a:buNone/>
              <a:defRPr b="0" i="0" sz="2801" u="none" cap="none" strike="noStrike">
                <a:solidFill>
                  <a:srgbClr val="888888"/>
                </a:solidFill>
                <a:latin typeface="Calibri"/>
                <a:ea typeface="Calibri"/>
                <a:cs typeface="Calibri"/>
                <a:sym typeface="Calibri"/>
              </a:defRPr>
            </a:lvl9pPr>
          </a:lstStyle>
          <a:p/>
        </p:txBody>
      </p:sp>
      <p:sp>
        <p:nvSpPr>
          <p:cNvPr id="1369" name="Google Shape;1369;p251"/>
          <p:cNvSpPr txBox="1"/>
          <p:nvPr>
            <p:ph idx="10" type="dt"/>
          </p:nvPr>
        </p:nvSpPr>
        <p:spPr>
          <a:xfrm>
            <a:off x="914400" y="9534527"/>
            <a:ext cx="4267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370" name="Google Shape;1370;p251"/>
          <p:cNvSpPr txBox="1"/>
          <p:nvPr>
            <p:ph idx="11" type="ftr"/>
          </p:nvPr>
        </p:nvSpPr>
        <p:spPr>
          <a:xfrm>
            <a:off x="6248400" y="9534527"/>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371" name="Google Shape;1371;p251"/>
          <p:cNvSpPr txBox="1"/>
          <p:nvPr>
            <p:ph idx="12" type="sldNum"/>
          </p:nvPr>
        </p:nvSpPr>
        <p:spPr>
          <a:xfrm>
            <a:off x="13106400" y="9534527"/>
            <a:ext cx="4267200" cy="5478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1372" name="Shape 1372"/>
        <p:cNvGrpSpPr/>
        <p:nvPr/>
      </p:nvGrpSpPr>
      <p:grpSpPr>
        <a:xfrm>
          <a:off x="0" y="0"/>
          <a:ext cx="0" cy="0"/>
          <a:chOff x="0" y="0"/>
          <a:chExt cx="0" cy="0"/>
        </a:xfrm>
      </p:grpSpPr>
      <p:sp>
        <p:nvSpPr>
          <p:cNvPr id="1373" name="Google Shape;1373;p252"/>
          <p:cNvSpPr txBox="1"/>
          <p:nvPr>
            <p:ph type="title"/>
          </p:nvPr>
        </p:nvSpPr>
        <p:spPr>
          <a:xfrm>
            <a:off x="914400" y="411956"/>
            <a:ext cx="16459200" cy="1714800"/>
          </a:xfrm>
          <a:prstGeom prst="rect">
            <a:avLst/>
          </a:prstGeom>
          <a:noFill/>
          <a:ln>
            <a:noFill/>
          </a:ln>
        </p:spPr>
        <p:txBody>
          <a:bodyPr anchorCtr="0" anchor="t" bIns="45700" lIns="91425" spcFirstLastPara="1" rIns="91425" wrap="square" tIns="45700">
            <a:noAutofit/>
          </a:bodyPr>
          <a:lstStyle>
            <a:lvl1pPr lvl="0" marR="0" rtl="0" algn="ctr">
              <a:lnSpc>
                <a:spcPct val="100000"/>
              </a:lnSpc>
              <a:spcBef>
                <a:spcPts val="0"/>
              </a:spcBef>
              <a:spcAft>
                <a:spcPts val="0"/>
              </a:spcAft>
              <a:buClr>
                <a:schemeClr val="dk1"/>
              </a:buClr>
              <a:buSzPts val="4400"/>
              <a:buFont typeface="Calibri"/>
              <a:buNone/>
              <a:defRPr b="0" i="0" sz="8801"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9pPr>
          </a:lstStyle>
          <a:p/>
        </p:txBody>
      </p:sp>
      <p:sp>
        <p:nvSpPr>
          <p:cNvPr id="1374" name="Google Shape;1374;p252"/>
          <p:cNvSpPr txBox="1"/>
          <p:nvPr>
            <p:ph idx="1" type="body"/>
          </p:nvPr>
        </p:nvSpPr>
        <p:spPr>
          <a:xfrm>
            <a:off x="914400" y="2400302"/>
            <a:ext cx="8077200" cy="67890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100000"/>
              </a:lnSpc>
              <a:spcBef>
                <a:spcPts val="1121"/>
              </a:spcBef>
              <a:spcAft>
                <a:spcPts val="0"/>
              </a:spcAft>
              <a:buClr>
                <a:schemeClr val="dk1"/>
              </a:buClr>
              <a:buSzPts val="2800"/>
              <a:buFont typeface="Arial"/>
              <a:buChar char="•"/>
              <a:defRPr b="0" i="0" sz="5600" u="none" cap="none" strike="noStrike">
                <a:solidFill>
                  <a:schemeClr val="dk1"/>
                </a:solidFill>
                <a:latin typeface="Calibri"/>
                <a:ea typeface="Calibri"/>
                <a:cs typeface="Calibri"/>
                <a:sym typeface="Calibri"/>
              </a:defRPr>
            </a:lvl1pPr>
            <a:lvl2pPr indent="-381000" lvl="1" marL="914400" marR="0" rtl="0" algn="l">
              <a:lnSpc>
                <a:spcPct val="100000"/>
              </a:lnSpc>
              <a:spcBef>
                <a:spcPts val="960"/>
              </a:spcBef>
              <a:spcAft>
                <a:spcPts val="0"/>
              </a:spcAft>
              <a:buClr>
                <a:schemeClr val="dk1"/>
              </a:buClr>
              <a:buSzPts val="2400"/>
              <a:buFont typeface="Arial"/>
              <a:buChar char="–"/>
              <a:defRPr b="0" i="0" sz="4800" u="none" cap="none" strike="noStrike">
                <a:solidFill>
                  <a:schemeClr val="dk1"/>
                </a:solidFill>
                <a:latin typeface="Calibri"/>
                <a:ea typeface="Calibri"/>
                <a:cs typeface="Calibri"/>
                <a:sym typeface="Calibri"/>
              </a:defRPr>
            </a:lvl2pPr>
            <a:lvl3pPr indent="-355600" lvl="2" marL="13716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3pPr>
            <a:lvl4pPr indent="-342900" lvl="3" marL="18288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4pPr>
            <a:lvl5pPr indent="-342900" lvl="4" marL="22860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5pPr>
            <a:lvl6pPr indent="-342900" lvl="5" marL="27432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6pPr>
            <a:lvl7pPr indent="-342900" lvl="6" marL="32004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7pPr>
            <a:lvl8pPr indent="-342900" lvl="7" marL="36576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8pPr>
            <a:lvl9pPr indent="-342900" lvl="8" marL="41148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9pPr>
          </a:lstStyle>
          <a:p/>
        </p:txBody>
      </p:sp>
      <p:sp>
        <p:nvSpPr>
          <p:cNvPr id="1375" name="Google Shape;1375;p252"/>
          <p:cNvSpPr txBox="1"/>
          <p:nvPr>
            <p:ph idx="2" type="body"/>
          </p:nvPr>
        </p:nvSpPr>
        <p:spPr>
          <a:xfrm>
            <a:off x="9296400" y="2400302"/>
            <a:ext cx="8077200" cy="67890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100000"/>
              </a:lnSpc>
              <a:spcBef>
                <a:spcPts val="1121"/>
              </a:spcBef>
              <a:spcAft>
                <a:spcPts val="0"/>
              </a:spcAft>
              <a:buClr>
                <a:schemeClr val="dk1"/>
              </a:buClr>
              <a:buSzPts val="2800"/>
              <a:buFont typeface="Arial"/>
              <a:buChar char="•"/>
              <a:defRPr b="0" i="0" sz="5600" u="none" cap="none" strike="noStrike">
                <a:solidFill>
                  <a:schemeClr val="dk1"/>
                </a:solidFill>
                <a:latin typeface="Calibri"/>
                <a:ea typeface="Calibri"/>
                <a:cs typeface="Calibri"/>
                <a:sym typeface="Calibri"/>
              </a:defRPr>
            </a:lvl1pPr>
            <a:lvl2pPr indent="-381000" lvl="1" marL="914400" marR="0" rtl="0" algn="l">
              <a:lnSpc>
                <a:spcPct val="100000"/>
              </a:lnSpc>
              <a:spcBef>
                <a:spcPts val="960"/>
              </a:spcBef>
              <a:spcAft>
                <a:spcPts val="0"/>
              </a:spcAft>
              <a:buClr>
                <a:schemeClr val="dk1"/>
              </a:buClr>
              <a:buSzPts val="2400"/>
              <a:buFont typeface="Arial"/>
              <a:buChar char="–"/>
              <a:defRPr b="0" i="0" sz="4800" u="none" cap="none" strike="noStrike">
                <a:solidFill>
                  <a:schemeClr val="dk1"/>
                </a:solidFill>
                <a:latin typeface="Calibri"/>
                <a:ea typeface="Calibri"/>
                <a:cs typeface="Calibri"/>
                <a:sym typeface="Calibri"/>
              </a:defRPr>
            </a:lvl2pPr>
            <a:lvl3pPr indent="-355600" lvl="2" marL="13716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3pPr>
            <a:lvl4pPr indent="-342900" lvl="3" marL="18288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4pPr>
            <a:lvl5pPr indent="-342900" lvl="4" marL="22860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5pPr>
            <a:lvl6pPr indent="-342900" lvl="5" marL="27432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6pPr>
            <a:lvl7pPr indent="-342900" lvl="6" marL="32004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7pPr>
            <a:lvl8pPr indent="-342900" lvl="7" marL="36576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8pPr>
            <a:lvl9pPr indent="-342900" lvl="8" marL="41148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9pPr>
          </a:lstStyle>
          <a:p/>
        </p:txBody>
      </p:sp>
      <p:sp>
        <p:nvSpPr>
          <p:cNvPr id="1376" name="Google Shape;1376;p252"/>
          <p:cNvSpPr txBox="1"/>
          <p:nvPr>
            <p:ph idx="10" type="dt"/>
          </p:nvPr>
        </p:nvSpPr>
        <p:spPr>
          <a:xfrm>
            <a:off x="914400" y="9534527"/>
            <a:ext cx="4267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377" name="Google Shape;1377;p252"/>
          <p:cNvSpPr txBox="1"/>
          <p:nvPr>
            <p:ph idx="11" type="ftr"/>
          </p:nvPr>
        </p:nvSpPr>
        <p:spPr>
          <a:xfrm>
            <a:off x="6248400" y="9534527"/>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378" name="Google Shape;1378;p252"/>
          <p:cNvSpPr txBox="1"/>
          <p:nvPr>
            <p:ph idx="12" type="sldNum"/>
          </p:nvPr>
        </p:nvSpPr>
        <p:spPr>
          <a:xfrm>
            <a:off x="13106400" y="9534527"/>
            <a:ext cx="4267200" cy="5478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1379" name="Shape 1379"/>
        <p:cNvGrpSpPr/>
        <p:nvPr/>
      </p:nvGrpSpPr>
      <p:grpSpPr>
        <a:xfrm>
          <a:off x="0" y="0"/>
          <a:ext cx="0" cy="0"/>
          <a:chOff x="0" y="0"/>
          <a:chExt cx="0" cy="0"/>
        </a:xfrm>
      </p:grpSpPr>
      <p:sp>
        <p:nvSpPr>
          <p:cNvPr id="1380" name="Google Shape;1380;p253"/>
          <p:cNvSpPr txBox="1"/>
          <p:nvPr>
            <p:ph type="title"/>
          </p:nvPr>
        </p:nvSpPr>
        <p:spPr>
          <a:xfrm>
            <a:off x="914400" y="411956"/>
            <a:ext cx="16459200" cy="1714800"/>
          </a:xfrm>
          <a:prstGeom prst="rect">
            <a:avLst/>
          </a:prstGeom>
          <a:noFill/>
          <a:ln>
            <a:noFill/>
          </a:ln>
        </p:spPr>
        <p:txBody>
          <a:bodyPr anchorCtr="0" anchor="t" bIns="45700" lIns="91425" spcFirstLastPara="1" rIns="91425" wrap="square" tIns="45700">
            <a:noAutofit/>
          </a:bodyPr>
          <a:lstStyle>
            <a:lvl1pPr lvl="0" marR="0" rtl="0" algn="ctr">
              <a:lnSpc>
                <a:spcPct val="100000"/>
              </a:lnSpc>
              <a:spcBef>
                <a:spcPts val="0"/>
              </a:spcBef>
              <a:spcAft>
                <a:spcPts val="0"/>
              </a:spcAft>
              <a:buClr>
                <a:schemeClr val="dk1"/>
              </a:buClr>
              <a:buSzPts val="4400"/>
              <a:buFont typeface="Calibri"/>
              <a:buNone/>
              <a:defRPr b="0" i="0" sz="8801"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9pPr>
          </a:lstStyle>
          <a:p/>
        </p:txBody>
      </p:sp>
      <p:sp>
        <p:nvSpPr>
          <p:cNvPr id="1381" name="Google Shape;1381;p253"/>
          <p:cNvSpPr txBox="1"/>
          <p:nvPr>
            <p:ph idx="1" type="body"/>
          </p:nvPr>
        </p:nvSpPr>
        <p:spPr>
          <a:xfrm>
            <a:off x="914402" y="2302670"/>
            <a:ext cx="8080200" cy="960000"/>
          </a:xfrm>
          <a:prstGeom prst="rect">
            <a:avLst/>
          </a:prstGeom>
          <a:noFill/>
          <a:ln>
            <a:noFill/>
          </a:ln>
        </p:spPr>
        <p:txBody>
          <a:bodyPr anchorCtr="0" anchor="b" bIns="45700" lIns="91425" spcFirstLastPara="1" rIns="91425" wrap="square" tIns="45700">
            <a:noAutofit/>
          </a:bodyPr>
          <a:lstStyle>
            <a:lvl1pPr indent="-228600" lvl="0" marL="457200" marR="0" rtl="0" algn="l">
              <a:lnSpc>
                <a:spcPct val="100000"/>
              </a:lnSpc>
              <a:spcBef>
                <a:spcPts val="960"/>
              </a:spcBef>
              <a:spcAft>
                <a:spcPts val="0"/>
              </a:spcAft>
              <a:buClr>
                <a:schemeClr val="dk1"/>
              </a:buClr>
              <a:buSzPts val="2400"/>
              <a:buFont typeface="Arial"/>
              <a:buNone/>
              <a:defRPr b="1" i="0" sz="4800" u="none" cap="none" strike="noStrike">
                <a:solidFill>
                  <a:schemeClr val="dk1"/>
                </a:solidFill>
                <a:latin typeface="Calibri"/>
                <a:ea typeface="Calibri"/>
                <a:cs typeface="Calibri"/>
                <a:sym typeface="Calibri"/>
              </a:defRPr>
            </a:lvl1pPr>
            <a:lvl2pPr indent="-228600" lvl="1" marL="914400" marR="0" rtl="0" algn="l">
              <a:lnSpc>
                <a:spcPct val="100000"/>
              </a:lnSpc>
              <a:spcBef>
                <a:spcPts val="800"/>
              </a:spcBef>
              <a:spcAft>
                <a:spcPts val="0"/>
              </a:spcAft>
              <a:buClr>
                <a:schemeClr val="dk1"/>
              </a:buClr>
              <a:buSzPts val="2000"/>
              <a:buFont typeface="Arial"/>
              <a:buNone/>
              <a:defRPr b="1" i="0" sz="4001" u="none" cap="none" strike="noStrike">
                <a:solidFill>
                  <a:schemeClr val="dk1"/>
                </a:solidFill>
                <a:latin typeface="Calibri"/>
                <a:ea typeface="Calibri"/>
                <a:cs typeface="Calibri"/>
                <a:sym typeface="Calibri"/>
              </a:defRPr>
            </a:lvl2pPr>
            <a:lvl3pPr indent="-228600" lvl="2" marL="1371600" marR="0" rtl="0" algn="l">
              <a:lnSpc>
                <a:spcPct val="100000"/>
              </a:lnSpc>
              <a:spcBef>
                <a:spcPts val="720"/>
              </a:spcBef>
              <a:spcAft>
                <a:spcPts val="0"/>
              </a:spcAft>
              <a:buClr>
                <a:schemeClr val="dk1"/>
              </a:buClr>
              <a:buSzPts val="1800"/>
              <a:buFont typeface="Arial"/>
              <a:buNone/>
              <a:defRPr b="1" i="0" sz="36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9pPr>
          </a:lstStyle>
          <a:p/>
        </p:txBody>
      </p:sp>
      <p:sp>
        <p:nvSpPr>
          <p:cNvPr id="1382" name="Google Shape;1382;p253"/>
          <p:cNvSpPr txBox="1"/>
          <p:nvPr>
            <p:ph idx="2" type="body"/>
          </p:nvPr>
        </p:nvSpPr>
        <p:spPr>
          <a:xfrm>
            <a:off x="914402" y="3262313"/>
            <a:ext cx="8080200" cy="5926800"/>
          </a:xfrm>
          <a:prstGeom prst="rect">
            <a:avLst/>
          </a:prstGeom>
          <a:noFill/>
          <a:ln>
            <a:noFill/>
          </a:ln>
        </p:spPr>
        <p:txBody>
          <a:bodyPr anchorCtr="0" anchor="t" bIns="45700" lIns="91425" spcFirstLastPara="1" rIns="91425" wrap="square" tIns="45700">
            <a:noAutofit/>
          </a:bodyPr>
          <a:lstStyle>
            <a:lvl1pPr indent="-381000" lvl="0" marL="457200" marR="0" rtl="0" algn="l">
              <a:lnSpc>
                <a:spcPct val="100000"/>
              </a:lnSpc>
              <a:spcBef>
                <a:spcPts val="960"/>
              </a:spcBef>
              <a:spcAft>
                <a:spcPts val="0"/>
              </a:spcAft>
              <a:buClr>
                <a:schemeClr val="dk1"/>
              </a:buClr>
              <a:buSzPts val="2400"/>
              <a:buFont typeface="Arial"/>
              <a:buChar char="•"/>
              <a:defRPr b="0" i="0" sz="4800" u="none" cap="none" strike="noStrike">
                <a:solidFill>
                  <a:schemeClr val="dk1"/>
                </a:solidFill>
                <a:latin typeface="Calibri"/>
                <a:ea typeface="Calibri"/>
                <a:cs typeface="Calibri"/>
                <a:sym typeface="Calibri"/>
              </a:defRPr>
            </a:lvl1pPr>
            <a:lvl2pPr indent="-355600" lvl="1" marL="9144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2pPr>
            <a:lvl3pPr indent="-342900" lvl="2" marL="13716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3pPr>
            <a:lvl4pPr indent="-330200" lvl="3" marL="18288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4pPr>
            <a:lvl5pPr indent="-330200" lvl="4" marL="22860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5pPr>
            <a:lvl6pPr indent="-330200" lvl="5" marL="27432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6pPr>
            <a:lvl7pPr indent="-330200" lvl="6" marL="32004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7pPr>
            <a:lvl8pPr indent="-330200" lvl="7" marL="36576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8pPr>
            <a:lvl9pPr indent="-330200" lvl="8" marL="41148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9pPr>
          </a:lstStyle>
          <a:p/>
        </p:txBody>
      </p:sp>
      <p:sp>
        <p:nvSpPr>
          <p:cNvPr id="1383" name="Google Shape;1383;p253"/>
          <p:cNvSpPr txBox="1"/>
          <p:nvPr>
            <p:ph idx="3" type="body"/>
          </p:nvPr>
        </p:nvSpPr>
        <p:spPr>
          <a:xfrm>
            <a:off x="9290052" y="2302670"/>
            <a:ext cx="8083800" cy="960000"/>
          </a:xfrm>
          <a:prstGeom prst="rect">
            <a:avLst/>
          </a:prstGeom>
          <a:noFill/>
          <a:ln>
            <a:noFill/>
          </a:ln>
        </p:spPr>
        <p:txBody>
          <a:bodyPr anchorCtr="0" anchor="b" bIns="45700" lIns="91425" spcFirstLastPara="1" rIns="91425" wrap="square" tIns="45700">
            <a:noAutofit/>
          </a:bodyPr>
          <a:lstStyle>
            <a:lvl1pPr indent="-228600" lvl="0" marL="457200" marR="0" rtl="0" algn="l">
              <a:lnSpc>
                <a:spcPct val="100000"/>
              </a:lnSpc>
              <a:spcBef>
                <a:spcPts val="960"/>
              </a:spcBef>
              <a:spcAft>
                <a:spcPts val="0"/>
              </a:spcAft>
              <a:buClr>
                <a:schemeClr val="dk1"/>
              </a:buClr>
              <a:buSzPts val="2400"/>
              <a:buFont typeface="Arial"/>
              <a:buNone/>
              <a:defRPr b="1" i="0" sz="4800" u="none" cap="none" strike="noStrike">
                <a:solidFill>
                  <a:schemeClr val="dk1"/>
                </a:solidFill>
                <a:latin typeface="Calibri"/>
                <a:ea typeface="Calibri"/>
                <a:cs typeface="Calibri"/>
                <a:sym typeface="Calibri"/>
              </a:defRPr>
            </a:lvl1pPr>
            <a:lvl2pPr indent="-228600" lvl="1" marL="914400" marR="0" rtl="0" algn="l">
              <a:lnSpc>
                <a:spcPct val="100000"/>
              </a:lnSpc>
              <a:spcBef>
                <a:spcPts val="800"/>
              </a:spcBef>
              <a:spcAft>
                <a:spcPts val="0"/>
              </a:spcAft>
              <a:buClr>
                <a:schemeClr val="dk1"/>
              </a:buClr>
              <a:buSzPts val="2000"/>
              <a:buFont typeface="Arial"/>
              <a:buNone/>
              <a:defRPr b="1" i="0" sz="4001" u="none" cap="none" strike="noStrike">
                <a:solidFill>
                  <a:schemeClr val="dk1"/>
                </a:solidFill>
                <a:latin typeface="Calibri"/>
                <a:ea typeface="Calibri"/>
                <a:cs typeface="Calibri"/>
                <a:sym typeface="Calibri"/>
              </a:defRPr>
            </a:lvl2pPr>
            <a:lvl3pPr indent="-228600" lvl="2" marL="1371600" marR="0" rtl="0" algn="l">
              <a:lnSpc>
                <a:spcPct val="100000"/>
              </a:lnSpc>
              <a:spcBef>
                <a:spcPts val="720"/>
              </a:spcBef>
              <a:spcAft>
                <a:spcPts val="0"/>
              </a:spcAft>
              <a:buClr>
                <a:schemeClr val="dk1"/>
              </a:buClr>
              <a:buSzPts val="1800"/>
              <a:buFont typeface="Arial"/>
              <a:buNone/>
              <a:defRPr b="1" i="0" sz="36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9pPr>
          </a:lstStyle>
          <a:p/>
        </p:txBody>
      </p:sp>
      <p:sp>
        <p:nvSpPr>
          <p:cNvPr id="1384" name="Google Shape;1384;p253"/>
          <p:cNvSpPr txBox="1"/>
          <p:nvPr>
            <p:ph idx="4" type="body"/>
          </p:nvPr>
        </p:nvSpPr>
        <p:spPr>
          <a:xfrm>
            <a:off x="9290052" y="3262313"/>
            <a:ext cx="8083800" cy="5926800"/>
          </a:xfrm>
          <a:prstGeom prst="rect">
            <a:avLst/>
          </a:prstGeom>
          <a:noFill/>
          <a:ln>
            <a:noFill/>
          </a:ln>
        </p:spPr>
        <p:txBody>
          <a:bodyPr anchorCtr="0" anchor="t" bIns="45700" lIns="91425" spcFirstLastPara="1" rIns="91425" wrap="square" tIns="45700">
            <a:noAutofit/>
          </a:bodyPr>
          <a:lstStyle>
            <a:lvl1pPr indent="-381000" lvl="0" marL="457200" marR="0" rtl="0" algn="l">
              <a:lnSpc>
                <a:spcPct val="100000"/>
              </a:lnSpc>
              <a:spcBef>
                <a:spcPts val="960"/>
              </a:spcBef>
              <a:spcAft>
                <a:spcPts val="0"/>
              </a:spcAft>
              <a:buClr>
                <a:schemeClr val="dk1"/>
              </a:buClr>
              <a:buSzPts val="2400"/>
              <a:buFont typeface="Arial"/>
              <a:buChar char="•"/>
              <a:defRPr b="0" i="0" sz="4800" u="none" cap="none" strike="noStrike">
                <a:solidFill>
                  <a:schemeClr val="dk1"/>
                </a:solidFill>
                <a:latin typeface="Calibri"/>
                <a:ea typeface="Calibri"/>
                <a:cs typeface="Calibri"/>
                <a:sym typeface="Calibri"/>
              </a:defRPr>
            </a:lvl1pPr>
            <a:lvl2pPr indent="-355600" lvl="1" marL="9144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2pPr>
            <a:lvl3pPr indent="-342900" lvl="2" marL="13716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3pPr>
            <a:lvl4pPr indent="-330200" lvl="3" marL="18288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4pPr>
            <a:lvl5pPr indent="-330200" lvl="4" marL="22860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5pPr>
            <a:lvl6pPr indent="-330200" lvl="5" marL="27432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6pPr>
            <a:lvl7pPr indent="-330200" lvl="6" marL="32004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7pPr>
            <a:lvl8pPr indent="-330200" lvl="7" marL="36576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8pPr>
            <a:lvl9pPr indent="-330200" lvl="8" marL="41148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9pPr>
          </a:lstStyle>
          <a:p/>
        </p:txBody>
      </p:sp>
      <p:sp>
        <p:nvSpPr>
          <p:cNvPr id="1385" name="Google Shape;1385;p253"/>
          <p:cNvSpPr txBox="1"/>
          <p:nvPr>
            <p:ph idx="10" type="dt"/>
          </p:nvPr>
        </p:nvSpPr>
        <p:spPr>
          <a:xfrm>
            <a:off x="914400" y="9534527"/>
            <a:ext cx="4267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386" name="Google Shape;1386;p253"/>
          <p:cNvSpPr txBox="1"/>
          <p:nvPr>
            <p:ph idx="11" type="ftr"/>
          </p:nvPr>
        </p:nvSpPr>
        <p:spPr>
          <a:xfrm>
            <a:off x="6248400" y="9534527"/>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387" name="Google Shape;1387;p253"/>
          <p:cNvSpPr txBox="1"/>
          <p:nvPr>
            <p:ph idx="12" type="sldNum"/>
          </p:nvPr>
        </p:nvSpPr>
        <p:spPr>
          <a:xfrm>
            <a:off x="13106400" y="9534527"/>
            <a:ext cx="4267200" cy="5478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1388" name="Shape 1388"/>
        <p:cNvGrpSpPr/>
        <p:nvPr/>
      </p:nvGrpSpPr>
      <p:grpSpPr>
        <a:xfrm>
          <a:off x="0" y="0"/>
          <a:ext cx="0" cy="0"/>
          <a:chOff x="0" y="0"/>
          <a:chExt cx="0" cy="0"/>
        </a:xfrm>
      </p:grpSpPr>
      <p:sp>
        <p:nvSpPr>
          <p:cNvPr id="1389" name="Google Shape;1389;p254"/>
          <p:cNvSpPr txBox="1"/>
          <p:nvPr>
            <p:ph type="title"/>
          </p:nvPr>
        </p:nvSpPr>
        <p:spPr>
          <a:xfrm>
            <a:off x="914400" y="411956"/>
            <a:ext cx="16459200" cy="1714800"/>
          </a:xfrm>
          <a:prstGeom prst="rect">
            <a:avLst/>
          </a:prstGeom>
          <a:noFill/>
          <a:ln>
            <a:noFill/>
          </a:ln>
        </p:spPr>
        <p:txBody>
          <a:bodyPr anchorCtr="0" anchor="t" bIns="45700" lIns="91425" spcFirstLastPara="1" rIns="91425" wrap="square" tIns="45700">
            <a:noAutofit/>
          </a:bodyPr>
          <a:lstStyle>
            <a:lvl1pPr lvl="0" marR="0" rtl="0" algn="ctr">
              <a:lnSpc>
                <a:spcPct val="100000"/>
              </a:lnSpc>
              <a:spcBef>
                <a:spcPts val="0"/>
              </a:spcBef>
              <a:spcAft>
                <a:spcPts val="0"/>
              </a:spcAft>
              <a:buClr>
                <a:schemeClr val="dk1"/>
              </a:buClr>
              <a:buSzPts val="4400"/>
              <a:buFont typeface="Calibri"/>
              <a:buNone/>
              <a:defRPr b="0" i="0" sz="8801"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9pPr>
          </a:lstStyle>
          <a:p/>
        </p:txBody>
      </p:sp>
      <p:sp>
        <p:nvSpPr>
          <p:cNvPr id="1390" name="Google Shape;1390;p254"/>
          <p:cNvSpPr txBox="1"/>
          <p:nvPr>
            <p:ph idx="10" type="dt"/>
          </p:nvPr>
        </p:nvSpPr>
        <p:spPr>
          <a:xfrm>
            <a:off x="914400" y="9534527"/>
            <a:ext cx="4267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391" name="Google Shape;1391;p254"/>
          <p:cNvSpPr txBox="1"/>
          <p:nvPr>
            <p:ph idx="11" type="ftr"/>
          </p:nvPr>
        </p:nvSpPr>
        <p:spPr>
          <a:xfrm>
            <a:off x="6248400" y="9534527"/>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392" name="Google Shape;1392;p254"/>
          <p:cNvSpPr txBox="1"/>
          <p:nvPr>
            <p:ph idx="12" type="sldNum"/>
          </p:nvPr>
        </p:nvSpPr>
        <p:spPr>
          <a:xfrm>
            <a:off x="13106400" y="9534527"/>
            <a:ext cx="4267200" cy="5478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1393" name="Shape 1393"/>
        <p:cNvGrpSpPr/>
        <p:nvPr/>
      </p:nvGrpSpPr>
      <p:grpSpPr>
        <a:xfrm>
          <a:off x="0" y="0"/>
          <a:ext cx="0" cy="0"/>
          <a:chOff x="0" y="0"/>
          <a:chExt cx="0" cy="0"/>
        </a:xfrm>
      </p:grpSpPr>
      <p:sp>
        <p:nvSpPr>
          <p:cNvPr id="1394" name="Google Shape;1394;p255"/>
          <p:cNvSpPr txBox="1"/>
          <p:nvPr>
            <p:ph type="title"/>
          </p:nvPr>
        </p:nvSpPr>
        <p:spPr>
          <a:xfrm>
            <a:off x="914402" y="409577"/>
            <a:ext cx="6016800" cy="17430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chemeClr val="dk1"/>
              </a:buClr>
              <a:buSzPts val="2000"/>
              <a:buFont typeface="Calibri"/>
              <a:buNone/>
              <a:defRPr b="1" i="0" sz="4001"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9pPr>
          </a:lstStyle>
          <a:p/>
        </p:txBody>
      </p:sp>
      <p:sp>
        <p:nvSpPr>
          <p:cNvPr id="1395" name="Google Shape;1395;p255"/>
          <p:cNvSpPr txBox="1"/>
          <p:nvPr>
            <p:ph idx="1" type="body"/>
          </p:nvPr>
        </p:nvSpPr>
        <p:spPr>
          <a:xfrm>
            <a:off x="7150100" y="409577"/>
            <a:ext cx="10223400" cy="8779800"/>
          </a:xfrm>
          <a:prstGeom prst="rect">
            <a:avLst/>
          </a:prstGeom>
          <a:noFill/>
          <a:ln>
            <a:noFill/>
          </a:ln>
        </p:spPr>
        <p:txBody>
          <a:bodyPr anchorCtr="0" anchor="t" bIns="45700" lIns="91425" spcFirstLastPara="1" rIns="91425" wrap="square" tIns="45700">
            <a:noAutofit/>
          </a:bodyPr>
          <a:lstStyle>
            <a:lvl1pPr indent="-431800" lvl="0" marL="457200" marR="0" rtl="0" algn="l">
              <a:lnSpc>
                <a:spcPct val="100000"/>
              </a:lnSpc>
              <a:spcBef>
                <a:spcPts val="1279"/>
              </a:spcBef>
              <a:spcAft>
                <a:spcPts val="0"/>
              </a:spcAft>
              <a:buClr>
                <a:schemeClr val="dk1"/>
              </a:buClr>
              <a:buSzPts val="3200"/>
              <a:buFont typeface="Arial"/>
              <a:buChar char="•"/>
              <a:defRPr b="0" i="0" sz="6401" u="none" cap="none" strike="noStrike">
                <a:solidFill>
                  <a:schemeClr val="dk1"/>
                </a:solidFill>
                <a:latin typeface="Calibri"/>
                <a:ea typeface="Calibri"/>
                <a:cs typeface="Calibri"/>
                <a:sym typeface="Calibri"/>
              </a:defRPr>
            </a:lvl1pPr>
            <a:lvl2pPr indent="-406400" lvl="1" marL="914400" marR="0" rtl="0" algn="l">
              <a:lnSpc>
                <a:spcPct val="100000"/>
              </a:lnSpc>
              <a:spcBef>
                <a:spcPts val="1121"/>
              </a:spcBef>
              <a:spcAft>
                <a:spcPts val="0"/>
              </a:spcAft>
              <a:buClr>
                <a:schemeClr val="dk1"/>
              </a:buClr>
              <a:buSzPts val="2800"/>
              <a:buFont typeface="Arial"/>
              <a:buChar char="–"/>
              <a:defRPr b="0" i="0" sz="56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960"/>
              </a:spcBef>
              <a:spcAft>
                <a:spcPts val="0"/>
              </a:spcAft>
              <a:buClr>
                <a:schemeClr val="dk1"/>
              </a:buClr>
              <a:buSzPts val="2400"/>
              <a:buFont typeface="Arial"/>
              <a:buChar char="•"/>
              <a:defRPr b="0" i="0" sz="48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4pPr>
            <a:lvl5pPr indent="-355600" lvl="4" marL="22860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5pPr>
            <a:lvl6pPr indent="-355600" lvl="5" marL="27432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6pPr>
            <a:lvl7pPr indent="-355600" lvl="6" marL="32004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7pPr>
            <a:lvl8pPr indent="-355600" lvl="7" marL="36576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8pPr>
            <a:lvl9pPr indent="-355600" lvl="8" marL="41148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9pPr>
          </a:lstStyle>
          <a:p/>
        </p:txBody>
      </p:sp>
      <p:sp>
        <p:nvSpPr>
          <p:cNvPr id="1396" name="Google Shape;1396;p255"/>
          <p:cNvSpPr txBox="1"/>
          <p:nvPr>
            <p:ph idx="2" type="body"/>
          </p:nvPr>
        </p:nvSpPr>
        <p:spPr>
          <a:xfrm>
            <a:off x="914402" y="2152652"/>
            <a:ext cx="6016800" cy="7036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560"/>
              </a:spcBef>
              <a:spcAft>
                <a:spcPts val="0"/>
              </a:spcAft>
              <a:buClr>
                <a:schemeClr val="dk1"/>
              </a:buClr>
              <a:buSzPts val="1400"/>
              <a:buFont typeface="Arial"/>
              <a:buNone/>
              <a:defRPr b="0" i="0" sz="2801" u="none" cap="none" strike="noStrike">
                <a:solidFill>
                  <a:schemeClr val="dk1"/>
                </a:solidFill>
                <a:latin typeface="Calibri"/>
                <a:ea typeface="Calibri"/>
                <a:cs typeface="Calibri"/>
                <a:sym typeface="Calibri"/>
              </a:defRPr>
            </a:lvl1pPr>
            <a:lvl2pPr indent="-228600" lvl="1" marL="914400" marR="0" rtl="0" algn="l">
              <a:lnSpc>
                <a:spcPct val="100000"/>
              </a:lnSpc>
              <a:spcBef>
                <a:spcPts val="480"/>
              </a:spcBef>
              <a:spcAft>
                <a:spcPts val="0"/>
              </a:spcAft>
              <a:buClr>
                <a:schemeClr val="dk1"/>
              </a:buClr>
              <a:buSzPts val="1200"/>
              <a:buFont typeface="Arial"/>
              <a:buNone/>
              <a:defRPr b="0" i="0" sz="24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401"/>
              </a:spcBef>
              <a:spcAft>
                <a:spcPts val="0"/>
              </a:spcAft>
              <a:buClr>
                <a:schemeClr val="dk1"/>
              </a:buClr>
              <a:buSzPts val="1000"/>
              <a:buFont typeface="Arial"/>
              <a:buNone/>
              <a:defRPr b="0" i="0" sz="20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9pPr>
          </a:lstStyle>
          <a:p/>
        </p:txBody>
      </p:sp>
      <p:sp>
        <p:nvSpPr>
          <p:cNvPr id="1397" name="Google Shape;1397;p255"/>
          <p:cNvSpPr txBox="1"/>
          <p:nvPr>
            <p:ph idx="10" type="dt"/>
          </p:nvPr>
        </p:nvSpPr>
        <p:spPr>
          <a:xfrm>
            <a:off x="914400" y="9534527"/>
            <a:ext cx="4267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398" name="Google Shape;1398;p255"/>
          <p:cNvSpPr txBox="1"/>
          <p:nvPr>
            <p:ph idx="11" type="ftr"/>
          </p:nvPr>
        </p:nvSpPr>
        <p:spPr>
          <a:xfrm>
            <a:off x="6248400" y="9534527"/>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399" name="Google Shape;1399;p255"/>
          <p:cNvSpPr txBox="1"/>
          <p:nvPr>
            <p:ph idx="12" type="sldNum"/>
          </p:nvPr>
        </p:nvSpPr>
        <p:spPr>
          <a:xfrm>
            <a:off x="13106400" y="9534527"/>
            <a:ext cx="4267200" cy="5478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1400" name="Shape 1400"/>
        <p:cNvGrpSpPr/>
        <p:nvPr/>
      </p:nvGrpSpPr>
      <p:grpSpPr>
        <a:xfrm>
          <a:off x="0" y="0"/>
          <a:ext cx="0" cy="0"/>
          <a:chOff x="0" y="0"/>
          <a:chExt cx="0" cy="0"/>
        </a:xfrm>
      </p:grpSpPr>
      <p:sp>
        <p:nvSpPr>
          <p:cNvPr id="1401" name="Google Shape;1401;p256"/>
          <p:cNvSpPr txBox="1"/>
          <p:nvPr>
            <p:ph type="title"/>
          </p:nvPr>
        </p:nvSpPr>
        <p:spPr>
          <a:xfrm>
            <a:off x="3584576" y="7200902"/>
            <a:ext cx="10972800" cy="850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chemeClr val="dk1"/>
              </a:buClr>
              <a:buSzPts val="2000"/>
              <a:buFont typeface="Calibri"/>
              <a:buNone/>
              <a:defRPr b="1" i="0" sz="4001"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9pPr>
          </a:lstStyle>
          <a:p/>
        </p:txBody>
      </p:sp>
      <p:sp>
        <p:nvSpPr>
          <p:cNvPr id="1402" name="Google Shape;1402;p256"/>
          <p:cNvSpPr/>
          <p:nvPr>
            <p:ph idx="2" type="pic"/>
          </p:nvPr>
        </p:nvSpPr>
        <p:spPr>
          <a:xfrm>
            <a:off x="3584576" y="919163"/>
            <a:ext cx="10972800" cy="6172200"/>
          </a:xfrm>
          <a:prstGeom prst="rect">
            <a:avLst/>
          </a:prstGeom>
          <a:noFill/>
          <a:ln>
            <a:noFill/>
          </a:ln>
        </p:spPr>
      </p:sp>
      <p:sp>
        <p:nvSpPr>
          <p:cNvPr id="1403" name="Google Shape;1403;p256"/>
          <p:cNvSpPr txBox="1"/>
          <p:nvPr>
            <p:ph idx="1" type="body"/>
          </p:nvPr>
        </p:nvSpPr>
        <p:spPr>
          <a:xfrm>
            <a:off x="3584576" y="8051009"/>
            <a:ext cx="10972800" cy="1207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560"/>
              </a:spcBef>
              <a:spcAft>
                <a:spcPts val="0"/>
              </a:spcAft>
              <a:buClr>
                <a:schemeClr val="dk1"/>
              </a:buClr>
              <a:buSzPts val="1400"/>
              <a:buFont typeface="Arial"/>
              <a:buNone/>
              <a:defRPr b="0" i="0" sz="2801" u="none" cap="none" strike="noStrike">
                <a:solidFill>
                  <a:schemeClr val="dk1"/>
                </a:solidFill>
                <a:latin typeface="Calibri"/>
                <a:ea typeface="Calibri"/>
                <a:cs typeface="Calibri"/>
                <a:sym typeface="Calibri"/>
              </a:defRPr>
            </a:lvl1pPr>
            <a:lvl2pPr indent="-228600" lvl="1" marL="914400" marR="0" rtl="0" algn="l">
              <a:lnSpc>
                <a:spcPct val="100000"/>
              </a:lnSpc>
              <a:spcBef>
                <a:spcPts val="480"/>
              </a:spcBef>
              <a:spcAft>
                <a:spcPts val="0"/>
              </a:spcAft>
              <a:buClr>
                <a:schemeClr val="dk1"/>
              </a:buClr>
              <a:buSzPts val="1200"/>
              <a:buFont typeface="Arial"/>
              <a:buNone/>
              <a:defRPr b="0" i="0" sz="24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401"/>
              </a:spcBef>
              <a:spcAft>
                <a:spcPts val="0"/>
              </a:spcAft>
              <a:buClr>
                <a:schemeClr val="dk1"/>
              </a:buClr>
              <a:buSzPts val="1000"/>
              <a:buFont typeface="Arial"/>
              <a:buNone/>
              <a:defRPr b="0" i="0" sz="20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9pPr>
          </a:lstStyle>
          <a:p/>
        </p:txBody>
      </p:sp>
      <p:sp>
        <p:nvSpPr>
          <p:cNvPr id="1404" name="Google Shape;1404;p256"/>
          <p:cNvSpPr txBox="1"/>
          <p:nvPr>
            <p:ph idx="10" type="dt"/>
          </p:nvPr>
        </p:nvSpPr>
        <p:spPr>
          <a:xfrm>
            <a:off x="914400" y="9534527"/>
            <a:ext cx="4267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05" name="Google Shape;1405;p256"/>
          <p:cNvSpPr txBox="1"/>
          <p:nvPr>
            <p:ph idx="11" type="ftr"/>
          </p:nvPr>
        </p:nvSpPr>
        <p:spPr>
          <a:xfrm>
            <a:off x="6248400" y="9534527"/>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06" name="Google Shape;1406;p256"/>
          <p:cNvSpPr txBox="1"/>
          <p:nvPr>
            <p:ph idx="12" type="sldNum"/>
          </p:nvPr>
        </p:nvSpPr>
        <p:spPr>
          <a:xfrm>
            <a:off x="13106400" y="9534527"/>
            <a:ext cx="4267200" cy="5478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1407" name="Shape 1407"/>
        <p:cNvGrpSpPr/>
        <p:nvPr/>
      </p:nvGrpSpPr>
      <p:grpSpPr>
        <a:xfrm>
          <a:off x="0" y="0"/>
          <a:ext cx="0" cy="0"/>
          <a:chOff x="0" y="0"/>
          <a:chExt cx="0" cy="0"/>
        </a:xfrm>
      </p:grpSpPr>
      <p:sp>
        <p:nvSpPr>
          <p:cNvPr id="1408" name="Google Shape;1408;p257"/>
          <p:cNvSpPr txBox="1"/>
          <p:nvPr>
            <p:ph type="title"/>
          </p:nvPr>
        </p:nvSpPr>
        <p:spPr>
          <a:xfrm>
            <a:off x="914400" y="411956"/>
            <a:ext cx="16459200" cy="1714800"/>
          </a:xfrm>
          <a:prstGeom prst="rect">
            <a:avLst/>
          </a:prstGeom>
          <a:noFill/>
          <a:ln>
            <a:noFill/>
          </a:ln>
        </p:spPr>
        <p:txBody>
          <a:bodyPr anchorCtr="0" anchor="t" bIns="45700" lIns="91425" spcFirstLastPara="1" rIns="91425" wrap="square" tIns="45700">
            <a:noAutofit/>
          </a:bodyPr>
          <a:lstStyle>
            <a:lvl1pPr lvl="0" marR="0" rtl="0" algn="ctr">
              <a:lnSpc>
                <a:spcPct val="100000"/>
              </a:lnSpc>
              <a:spcBef>
                <a:spcPts val="0"/>
              </a:spcBef>
              <a:spcAft>
                <a:spcPts val="0"/>
              </a:spcAft>
              <a:buClr>
                <a:schemeClr val="dk1"/>
              </a:buClr>
              <a:buSzPts val="4400"/>
              <a:buFont typeface="Calibri"/>
              <a:buNone/>
              <a:defRPr b="0" i="0" sz="8801"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9pPr>
          </a:lstStyle>
          <a:p/>
        </p:txBody>
      </p:sp>
      <p:sp>
        <p:nvSpPr>
          <p:cNvPr id="1409" name="Google Shape;1409;p257"/>
          <p:cNvSpPr txBox="1"/>
          <p:nvPr>
            <p:ph idx="1" type="body"/>
          </p:nvPr>
        </p:nvSpPr>
        <p:spPr>
          <a:xfrm rot="5400000">
            <a:off x="5749500" y="-2434799"/>
            <a:ext cx="6789000" cy="16459200"/>
          </a:xfrm>
          <a:prstGeom prst="rect">
            <a:avLst/>
          </a:prstGeom>
          <a:noFill/>
          <a:ln>
            <a:noFill/>
          </a:ln>
        </p:spPr>
        <p:txBody>
          <a:bodyPr anchorCtr="0" anchor="t" bIns="45700" lIns="91425" spcFirstLastPara="1" rIns="91425" wrap="square" tIns="45700">
            <a:noAutofit/>
          </a:bodyPr>
          <a:lstStyle>
            <a:lvl1pPr indent="-431800" lvl="0" marL="457200" marR="0" rtl="0" algn="l">
              <a:lnSpc>
                <a:spcPct val="100000"/>
              </a:lnSpc>
              <a:spcBef>
                <a:spcPts val="1279"/>
              </a:spcBef>
              <a:spcAft>
                <a:spcPts val="0"/>
              </a:spcAft>
              <a:buClr>
                <a:schemeClr val="dk1"/>
              </a:buClr>
              <a:buSzPts val="3200"/>
              <a:buFont typeface="Arial"/>
              <a:buChar char="•"/>
              <a:defRPr b="0" i="0" sz="6401" u="none" cap="none" strike="noStrike">
                <a:solidFill>
                  <a:schemeClr val="dk1"/>
                </a:solidFill>
                <a:latin typeface="Calibri"/>
                <a:ea typeface="Calibri"/>
                <a:cs typeface="Calibri"/>
                <a:sym typeface="Calibri"/>
              </a:defRPr>
            </a:lvl1pPr>
            <a:lvl2pPr indent="-406400" lvl="1" marL="914400" marR="0" rtl="0" algn="l">
              <a:lnSpc>
                <a:spcPct val="100000"/>
              </a:lnSpc>
              <a:spcBef>
                <a:spcPts val="1121"/>
              </a:spcBef>
              <a:spcAft>
                <a:spcPts val="0"/>
              </a:spcAft>
              <a:buClr>
                <a:schemeClr val="dk1"/>
              </a:buClr>
              <a:buSzPts val="2800"/>
              <a:buFont typeface="Arial"/>
              <a:buChar char="–"/>
              <a:defRPr b="0" i="0" sz="56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960"/>
              </a:spcBef>
              <a:spcAft>
                <a:spcPts val="0"/>
              </a:spcAft>
              <a:buClr>
                <a:schemeClr val="dk1"/>
              </a:buClr>
              <a:buSzPts val="2400"/>
              <a:buFont typeface="Arial"/>
              <a:buChar char="•"/>
              <a:defRPr b="0" i="0" sz="48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4pPr>
            <a:lvl5pPr indent="-355600" lvl="4" marL="22860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5pPr>
            <a:lvl6pPr indent="-355600" lvl="5" marL="27432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6pPr>
            <a:lvl7pPr indent="-355600" lvl="6" marL="32004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7pPr>
            <a:lvl8pPr indent="-355600" lvl="7" marL="36576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8pPr>
            <a:lvl9pPr indent="-355600" lvl="8" marL="41148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9pPr>
          </a:lstStyle>
          <a:p/>
        </p:txBody>
      </p:sp>
      <p:sp>
        <p:nvSpPr>
          <p:cNvPr id="1410" name="Google Shape;1410;p257"/>
          <p:cNvSpPr txBox="1"/>
          <p:nvPr>
            <p:ph idx="10" type="dt"/>
          </p:nvPr>
        </p:nvSpPr>
        <p:spPr>
          <a:xfrm>
            <a:off x="914400" y="9534527"/>
            <a:ext cx="4267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11" name="Google Shape;1411;p257"/>
          <p:cNvSpPr txBox="1"/>
          <p:nvPr>
            <p:ph idx="11" type="ftr"/>
          </p:nvPr>
        </p:nvSpPr>
        <p:spPr>
          <a:xfrm>
            <a:off x="6248400" y="9534527"/>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12" name="Google Shape;1412;p257"/>
          <p:cNvSpPr txBox="1"/>
          <p:nvPr>
            <p:ph idx="12" type="sldNum"/>
          </p:nvPr>
        </p:nvSpPr>
        <p:spPr>
          <a:xfrm>
            <a:off x="13106400" y="9534527"/>
            <a:ext cx="4267200" cy="5478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1413" name="Shape 1413"/>
        <p:cNvGrpSpPr/>
        <p:nvPr/>
      </p:nvGrpSpPr>
      <p:grpSpPr>
        <a:xfrm>
          <a:off x="0" y="0"/>
          <a:ext cx="0" cy="0"/>
          <a:chOff x="0" y="0"/>
          <a:chExt cx="0" cy="0"/>
        </a:xfrm>
      </p:grpSpPr>
      <p:sp>
        <p:nvSpPr>
          <p:cNvPr id="1414" name="Google Shape;1414;p258"/>
          <p:cNvSpPr txBox="1"/>
          <p:nvPr>
            <p:ph type="title"/>
          </p:nvPr>
        </p:nvSpPr>
        <p:spPr>
          <a:xfrm rot="5400000">
            <a:off x="10927500" y="2743259"/>
            <a:ext cx="8777400" cy="4114800"/>
          </a:xfrm>
          <a:prstGeom prst="rect">
            <a:avLst/>
          </a:prstGeom>
          <a:noFill/>
          <a:ln>
            <a:noFill/>
          </a:ln>
        </p:spPr>
        <p:txBody>
          <a:bodyPr anchorCtr="0" anchor="t" bIns="45700" lIns="91425" spcFirstLastPara="1" rIns="91425" wrap="square" tIns="45700">
            <a:noAutofit/>
          </a:bodyPr>
          <a:lstStyle>
            <a:lvl1pPr lvl="0" marR="0" rtl="0" algn="ctr">
              <a:lnSpc>
                <a:spcPct val="100000"/>
              </a:lnSpc>
              <a:spcBef>
                <a:spcPts val="0"/>
              </a:spcBef>
              <a:spcAft>
                <a:spcPts val="0"/>
              </a:spcAft>
              <a:buClr>
                <a:schemeClr val="dk1"/>
              </a:buClr>
              <a:buSzPts val="4400"/>
              <a:buFont typeface="Calibri"/>
              <a:buNone/>
              <a:defRPr b="0" i="0" sz="8801"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9pPr>
          </a:lstStyle>
          <a:p/>
        </p:txBody>
      </p:sp>
      <p:sp>
        <p:nvSpPr>
          <p:cNvPr id="1415" name="Google Shape;1415;p258"/>
          <p:cNvSpPr txBox="1"/>
          <p:nvPr>
            <p:ph idx="1" type="body"/>
          </p:nvPr>
        </p:nvSpPr>
        <p:spPr>
          <a:xfrm rot="5400000">
            <a:off x="2545500" y="-1219142"/>
            <a:ext cx="8777400" cy="12039600"/>
          </a:xfrm>
          <a:prstGeom prst="rect">
            <a:avLst/>
          </a:prstGeom>
          <a:noFill/>
          <a:ln>
            <a:noFill/>
          </a:ln>
        </p:spPr>
        <p:txBody>
          <a:bodyPr anchorCtr="0" anchor="t" bIns="45700" lIns="91425" spcFirstLastPara="1" rIns="91425" wrap="square" tIns="45700">
            <a:noAutofit/>
          </a:bodyPr>
          <a:lstStyle>
            <a:lvl1pPr indent="-431800" lvl="0" marL="457200" marR="0" rtl="0" algn="l">
              <a:lnSpc>
                <a:spcPct val="100000"/>
              </a:lnSpc>
              <a:spcBef>
                <a:spcPts val="1279"/>
              </a:spcBef>
              <a:spcAft>
                <a:spcPts val="0"/>
              </a:spcAft>
              <a:buClr>
                <a:schemeClr val="dk1"/>
              </a:buClr>
              <a:buSzPts val="3200"/>
              <a:buFont typeface="Arial"/>
              <a:buChar char="•"/>
              <a:defRPr b="0" i="0" sz="6401" u="none" cap="none" strike="noStrike">
                <a:solidFill>
                  <a:schemeClr val="dk1"/>
                </a:solidFill>
                <a:latin typeface="Calibri"/>
                <a:ea typeface="Calibri"/>
                <a:cs typeface="Calibri"/>
                <a:sym typeface="Calibri"/>
              </a:defRPr>
            </a:lvl1pPr>
            <a:lvl2pPr indent="-406400" lvl="1" marL="914400" marR="0" rtl="0" algn="l">
              <a:lnSpc>
                <a:spcPct val="100000"/>
              </a:lnSpc>
              <a:spcBef>
                <a:spcPts val="1121"/>
              </a:spcBef>
              <a:spcAft>
                <a:spcPts val="0"/>
              </a:spcAft>
              <a:buClr>
                <a:schemeClr val="dk1"/>
              </a:buClr>
              <a:buSzPts val="2800"/>
              <a:buFont typeface="Arial"/>
              <a:buChar char="–"/>
              <a:defRPr b="0" i="0" sz="56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960"/>
              </a:spcBef>
              <a:spcAft>
                <a:spcPts val="0"/>
              </a:spcAft>
              <a:buClr>
                <a:schemeClr val="dk1"/>
              </a:buClr>
              <a:buSzPts val="2400"/>
              <a:buFont typeface="Arial"/>
              <a:buChar char="•"/>
              <a:defRPr b="0" i="0" sz="48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4pPr>
            <a:lvl5pPr indent="-355600" lvl="4" marL="22860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5pPr>
            <a:lvl6pPr indent="-355600" lvl="5" marL="27432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6pPr>
            <a:lvl7pPr indent="-355600" lvl="6" marL="32004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7pPr>
            <a:lvl8pPr indent="-355600" lvl="7" marL="36576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8pPr>
            <a:lvl9pPr indent="-355600" lvl="8" marL="41148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9pPr>
          </a:lstStyle>
          <a:p/>
        </p:txBody>
      </p:sp>
      <p:sp>
        <p:nvSpPr>
          <p:cNvPr id="1416" name="Google Shape;1416;p258"/>
          <p:cNvSpPr txBox="1"/>
          <p:nvPr>
            <p:ph idx="10" type="dt"/>
          </p:nvPr>
        </p:nvSpPr>
        <p:spPr>
          <a:xfrm>
            <a:off x="914400" y="9534527"/>
            <a:ext cx="4267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17" name="Google Shape;1417;p258"/>
          <p:cNvSpPr txBox="1"/>
          <p:nvPr>
            <p:ph idx="11" type="ftr"/>
          </p:nvPr>
        </p:nvSpPr>
        <p:spPr>
          <a:xfrm>
            <a:off x="6248400" y="9534527"/>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18" name="Google Shape;1418;p258"/>
          <p:cNvSpPr txBox="1"/>
          <p:nvPr>
            <p:ph idx="12" type="sldNum"/>
          </p:nvPr>
        </p:nvSpPr>
        <p:spPr>
          <a:xfrm>
            <a:off x="13106400" y="9534527"/>
            <a:ext cx="4267200" cy="5478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 number">
    <p:spTree>
      <p:nvGrpSpPr>
        <p:cNvPr id="1419" name="Shape 1419"/>
        <p:cNvGrpSpPr/>
        <p:nvPr/>
      </p:nvGrpSpPr>
      <p:grpSpPr>
        <a:xfrm>
          <a:off x="0" y="0"/>
          <a:ext cx="0" cy="0"/>
          <a:chOff x="0" y="0"/>
          <a:chExt cx="0" cy="0"/>
        </a:xfrm>
      </p:grpSpPr>
      <p:sp>
        <p:nvSpPr>
          <p:cNvPr id="1420" name="Google Shape;1420;p259"/>
          <p:cNvSpPr txBox="1"/>
          <p:nvPr>
            <p:ph type="title"/>
          </p:nvPr>
        </p:nvSpPr>
        <p:spPr>
          <a:xfrm>
            <a:off x="623400" y="2212250"/>
            <a:ext cx="17041200" cy="3927000"/>
          </a:xfrm>
          <a:prstGeom prst="rect">
            <a:avLst/>
          </a:prstGeom>
          <a:noFill/>
          <a:ln>
            <a:noFill/>
          </a:ln>
        </p:spPr>
        <p:txBody>
          <a:bodyPr anchorCtr="0" anchor="b" bIns="91425" lIns="91425" spcFirstLastPara="1" rIns="91425" wrap="square" tIns="91425">
            <a:noAutofit/>
          </a:bodyPr>
          <a:lstStyle>
            <a:lvl1pPr lvl="0" marR="0" rtl="0" algn="ctr">
              <a:lnSpc>
                <a:spcPct val="100000"/>
              </a:lnSpc>
              <a:spcBef>
                <a:spcPts val="0"/>
              </a:spcBef>
              <a:spcAft>
                <a:spcPts val="0"/>
              </a:spcAft>
              <a:buClr>
                <a:srgbClr val="000000"/>
              </a:buClr>
              <a:buSzPts val="12000"/>
              <a:buFont typeface="Arial"/>
              <a:buChar char="●"/>
              <a:defRPr b="0" i="0" sz="24000" u="none" cap="none" strike="noStrike">
                <a:solidFill>
                  <a:srgbClr val="000000"/>
                </a:solidFill>
                <a:latin typeface="Arial"/>
                <a:ea typeface="Arial"/>
                <a:cs typeface="Arial"/>
                <a:sym typeface="Arial"/>
              </a:defRPr>
            </a:lvl1pPr>
            <a:lvl2pPr lvl="1" marR="0" rtl="0" algn="ctr">
              <a:lnSpc>
                <a:spcPct val="100000"/>
              </a:lnSpc>
              <a:spcBef>
                <a:spcPts val="0"/>
              </a:spcBef>
              <a:spcAft>
                <a:spcPts val="0"/>
              </a:spcAft>
              <a:buClr>
                <a:srgbClr val="000000"/>
              </a:buClr>
              <a:buSzPts val="12000"/>
              <a:buFont typeface="Arial"/>
              <a:buChar char="○"/>
              <a:defRPr b="0" i="0" sz="240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12000"/>
              <a:buFont typeface="Arial"/>
              <a:buChar char="■"/>
              <a:defRPr b="0" i="0" sz="240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12000"/>
              <a:buFont typeface="Arial"/>
              <a:buChar char="●"/>
              <a:defRPr b="0" i="0" sz="240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12000"/>
              <a:buFont typeface="Arial"/>
              <a:buChar char="○"/>
              <a:defRPr b="0" i="0" sz="240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12000"/>
              <a:buFont typeface="Arial"/>
              <a:buChar char="■"/>
              <a:defRPr b="0" i="0" sz="240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12000"/>
              <a:buFont typeface="Arial"/>
              <a:buChar char="●"/>
              <a:defRPr b="0" i="0" sz="240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12000"/>
              <a:buFont typeface="Arial"/>
              <a:buChar char="○"/>
              <a:defRPr b="0" i="0" sz="240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12000"/>
              <a:buFont typeface="Arial"/>
              <a:buChar char="■"/>
              <a:defRPr b="0" i="0" sz="24000" u="none" cap="none" strike="noStrike">
                <a:solidFill>
                  <a:srgbClr val="000000"/>
                </a:solidFill>
                <a:latin typeface="Arial"/>
                <a:ea typeface="Arial"/>
                <a:cs typeface="Arial"/>
                <a:sym typeface="Arial"/>
              </a:defRPr>
            </a:lvl9pPr>
          </a:lstStyle>
          <a:p/>
        </p:txBody>
      </p:sp>
      <p:sp>
        <p:nvSpPr>
          <p:cNvPr id="1421" name="Google Shape;1421;p259"/>
          <p:cNvSpPr txBox="1"/>
          <p:nvPr>
            <p:ph idx="1" type="body"/>
          </p:nvPr>
        </p:nvSpPr>
        <p:spPr>
          <a:xfrm>
            <a:off x="623400" y="6304451"/>
            <a:ext cx="17041200" cy="2601600"/>
          </a:xfrm>
          <a:prstGeom prst="rect">
            <a:avLst/>
          </a:prstGeom>
          <a:noFill/>
          <a:ln>
            <a:noFill/>
          </a:ln>
        </p:spPr>
        <p:txBody>
          <a:bodyPr anchorCtr="0" anchor="ctr" bIns="91425" lIns="91425" spcFirstLastPara="1" rIns="91425" wrap="square" tIns="91425">
            <a:noAutofit/>
          </a:bodyPr>
          <a:lstStyle>
            <a:lvl1pPr indent="-317500" lvl="0" marL="457200" marR="0" rtl="0" algn="ctr">
              <a:lnSpc>
                <a:spcPct val="100000"/>
              </a:lnSpc>
              <a:spcBef>
                <a:spcPts val="0"/>
              </a:spcBef>
              <a:spcAft>
                <a:spcPts val="0"/>
              </a:spcAft>
              <a:buClr>
                <a:srgbClr val="000000"/>
              </a:buClr>
              <a:buSzPts val="1400"/>
              <a:buFont typeface="Arial"/>
              <a:buChar char="●"/>
              <a:defRPr b="0" i="0" sz="2801" u="none" cap="none" strike="noStrike">
                <a:solidFill>
                  <a:srgbClr val="000000"/>
                </a:solidFill>
                <a:latin typeface="Arial"/>
                <a:ea typeface="Arial"/>
                <a:cs typeface="Arial"/>
                <a:sym typeface="Arial"/>
              </a:defRPr>
            </a:lvl1pPr>
            <a:lvl2pPr indent="-317500" lvl="1" marL="914400" marR="0" rtl="0" algn="ctr">
              <a:lnSpc>
                <a:spcPct val="100000"/>
              </a:lnSpc>
              <a:spcBef>
                <a:spcPts val="0"/>
              </a:spcBef>
              <a:spcAft>
                <a:spcPts val="0"/>
              </a:spcAft>
              <a:buClr>
                <a:srgbClr val="000000"/>
              </a:buClr>
              <a:buSzPts val="1400"/>
              <a:buFont typeface="Arial"/>
              <a:buChar char="○"/>
              <a:defRPr b="0" i="0" sz="2801" u="none" cap="none" strike="noStrike">
                <a:solidFill>
                  <a:srgbClr val="000000"/>
                </a:solidFill>
                <a:latin typeface="Arial"/>
                <a:ea typeface="Arial"/>
                <a:cs typeface="Arial"/>
                <a:sym typeface="Arial"/>
              </a:defRPr>
            </a:lvl2pPr>
            <a:lvl3pPr indent="-317500" lvl="2" marL="1371600" marR="0" rtl="0" algn="ctr">
              <a:lnSpc>
                <a:spcPct val="100000"/>
              </a:lnSpc>
              <a:spcBef>
                <a:spcPts val="0"/>
              </a:spcBef>
              <a:spcAft>
                <a:spcPts val="0"/>
              </a:spcAft>
              <a:buClr>
                <a:srgbClr val="000000"/>
              </a:buClr>
              <a:buSzPts val="1400"/>
              <a:buFont typeface="Arial"/>
              <a:buChar char="■"/>
              <a:defRPr b="0" i="0" sz="2801" u="none" cap="none" strike="noStrike">
                <a:solidFill>
                  <a:srgbClr val="000000"/>
                </a:solidFill>
                <a:latin typeface="Arial"/>
                <a:ea typeface="Arial"/>
                <a:cs typeface="Arial"/>
                <a:sym typeface="Arial"/>
              </a:defRPr>
            </a:lvl3pPr>
            <a:lvl4pPr indent="-317500" lvl="3" marL="1828800" marR="0" rtl="0" algn="ctr">
              <a:lnSpc>
                <a:spcPct val="100000"/>
              </a:lnSpc>
              <a:spcBef>
                <a:spcPts val="0"/>
              </a:spcBef>
              <a:spcAft>
                <a:spcPts val="0"/>
              </a:spcAft>
              <a:buClr>
                <a:srgbClr val="000000"/>
              </a:buClr>
              <a:buSzPts val="1400"/>
              <a:buFont typeface="Arial"/>
              <a:buChar char="●"/>
              <a:defRPr b="0" i="0" sz="2801" u="none" cap="none" strike="noStrike">
                <a:solidFill>
                  <a:srgbClr val="000000"/>
                </a:solidFill>
                <a:latin typeface="Arial"/>
                <a:ea typeface="Arial"/>
                <a:cs typeface="Arial"/>
                <a:sym typeface="Arial"/>
              </a:defRPr>
            </a:lvl4pPr>
            <a:lvl5pPr indent="-317500" lvl="4" marL="2286000" marR="0" rtl="0" algn="ctr">
              <a:lnSpc>
                <a:spcPct val="100000"/>
              </a:lnSpc>
              <a:spcBef>
                <a:spcPts val="0"/>
              </a:spcBef>
              <a:spcAft>
                <a:spcPts val="0"/>
              </a:spcAft>
              <a:buClr>
                <a:srgbClr val="000000"/>
              </a:buClr>
              <a:buSzPts val="1400"/>
              <a:buFont typeface="Arial"/>
              <a:buChar char="○"/>
              <a:defRPr b="0" i="0" sz="2801" u="none" cap="none" strike="noStrike">
                <a:solidFill>
                  <a:srgbClr val="000000"/>
                </a:solidFill>
                <a:latin typeface="Arial"/>
                <a:ea typeface="Arial"/>
                <a:cs typeface="Arial"/>
                <a:sym typeface="Arial"/>
              </a:defRPr>
            </a:lvl5pPr>
            <a:lvl6pPr indent="-317500" lvl="5" marL="2743200" marR="0" rtl="0" algn="ctr">
              <a:lnSpc>
                <a:spcPct val="100000"/>
              </a:lnSpc>
              <a:spcBef>
                <a:spcPts val="0"/>
              </a:spcBef>
              <a:spcAft>
                <a:spcPts val="0"/>
              </a:spcAft>
              <a:buClr>
                <a:srgbClr val="000000"/>
              </a:buClr>
              <a:buSzPts val="1400"/>
              <a:buFont typeface="Arial"/>
              <a:buChar char="■"/>
              <a:defRPr b="0" i="0" sz="2801" u="none" cap="none" strike="noStrike">
                <a:solidFill>
                  <a:srgbClr val="000000"/>
                </a:solidFill>
                <a:latin typeface="Arial"/>
                <a:ea typeface="Arial"/>
                <a:cs typeface="Arial"/>
                <a:sym typeface="Arial"/>
              </a:defRPr>
            </a:lvl6pPr>
            <a:lvl7pPr indent="-317500" lvl="6" marL="3200400" marR="0" rtl="0" algn="ctr">
              <a:lnSpc>
                <a:spcPct val="100000"/>
              </a:lnSpc>
              <a:spcBef>
                <a:spcPts val="0"/>
              </a:spcBef>
              <a:spcAft>
                <a:spcPts val="0"/>
              </a:spcAft>
              <a:buClr>
                <a:srgbClr val="000000"/>
              </a:buClr>
              <a:buSzPts val="1400"/>
              <a:buFont typeface="Arial"/>
              <a:buChar char="●"/>
              <a:defRPr b="0" i="0" sz="2801" u="none" cap="none" strike="noStrike">
                <a:solidFill>
                  <a:srgbClr val="000000"/>
                </a:solidFill>
                <a:latin typeface="Arial"/>
                <a:ea typeface="Arial"/>
                <a:cs typeface="Arial"/>
                <a:sym typeface="Arial"/>
              </a:defRPr>
            </a:lvl7pPr>
            <a:lvl8pPr indent="-317500" lvl="7" marL="3657600" marR="0" rtl="0" algn="ctr">
              <a:lnSpc>
                <a:spcPct val="100000"/>
              </a:lnSpc>
              <a:spcBef>
                <a:spcPts val="0"/>
              </a:spcBef>
              <a:spcAft>
                <a:spcPts val="0"/>
              </a:spcAft>
              <a:buClr>
                <a:srgbClr val="000000"/>
              </a:buClr>
              <a:buSzPts val="1400"/>
              <a:buFont typeface="Arial"/>
              <a:buChar char="○"/>
              <a:defRPr b="0" i="0" sz="2801" u="none" cap="none" strike="noStrike">
                <a:solidFill>
                  <a:srgbClr val="000000"/>
                </a:solidFill>
                <a:latin typeface="Arial"/>
                <a:ea typeface="Arial"/>
                <a:cs typeface="Arial"/>
                <a:sym typeface="Arial"/>
              </a:defRPr>
            </a:lvl8pPr>
            <a:lvl9pPr indent="-317500" lvl="8" marL="4114800" marR="0" rtl="0" algn="ctr">
              <a:lnSpc>
                <a:spcPct val="100000"/>
              </a:lnSpc>
              <a:spcBef>
                <a:spcPts val="0"/>
              </a:spcBef>
              <a:spcAft>
                <a:spcPts val="0"/>
              </a:spcAft>
              <a:buClr>
                <a:srgbClr val="000000"/>
              </a:buClr>
              <a:buSzPts val="1400"/>
              <a:buFont typeface="Arial"/>
              <a:buChar char="■"/>
              <a:defRPr b="0" i="0" sz="2801" u="none" cap="none" strike="noStrike">
                <a:solidFill>
                  <a:srgbClr val="000000"/>
                </a:solidFill>
                <a:latin typeface="Arial"/>
                <a:ea typeface="Arial"/>
                <a:cs typeface="Arial"/>
                <a:sym typeface="Arial"/>
              </a:defRPr>
            </a:lvl9pPr>
          </a:lstStyle>
          <a:p/>
        </p:txBody>
      </p:sp>
      <p:sp>
        <p:nvSpPr>
          <p:cNvPr id="1422" name="Google Shape;1422;p259"/>
          <p:cNvSpPr txBox="1"/>
          <p:nvPr>
            <p:ph idx="12" type="sldNum"/>
          </p:nvPr>
        </p:nvSpPr>
        <p:spPr>
          <a:xfrm>
            <a:off x="16944917" y="9326435"/>
            <a:ext cx="1097400" cy="787200"/>
          </a:xfrm>
          <a:prstGeom prst="rect">
            <a:avLst/>
          </a:prstGeom>
          <a:noFill/>
          <a:ln>
            <a:noFill/>
          </a:ln>
        </p:spPr>
        <p:txBody>
          <a:bodyPr anchorCtr="0" anchor="ctr" bIns="91425" lIns="91425" spcFirstLastPara="1" rIns="91425" wrap="square" tIns="9142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149" name="Shape 149"/>
        <p:cNvGrpSpPr/>
        <p:nvPr/>
      </p:nvGrpSpPr>
      <p:grpSpPr>
        <a:xfrm>
          <a:off x="0" y="0"/>
          <a:ext cx="0" cy="0"/>
          <a:chOff x="0" y="0"/>
          <a:chExt cx="0" cy="0"/>
        </a:xfrm>
      </p:grpSpPr>
      <p:sp>
        <p:nvSpPr>
          <p:cNvPr id="150" name="Google Shape;150;p99"/>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1" name="Google Shape;151;p99"/>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52" name="Google Shape;152;p9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3" name="Google Shape;153;p9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4" name="Google Shape;154;p9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1">
  <p:cSld name="1_Diapositive de titre 1">
    <p:spTree>
      <p:nvGrpSpPr>
        <p:cNvPr id="1423" name="Shape 1423"/>
        <p:cNvGrpSpPr/>
        <p:nvPr/>
      </p:nvGrpSpPr>
      <p:grpSpPr>
        <a:xfrm>
          <a:off x="0" y="0"/>
          <a:ext cx="0" cy="0"/>
          <a:chOff x="0" y="0"/>
          <a:chExt cx="0" cy="0"/>
        </a:xfrm>
      </p:grpSpPr>
      <p:sp>
        <p:nvSpPr>
          <p:cNvPr id="1424" name="Google Shape;1424;p260"/>
          <p:cNvSpPr txBox="1"/>
          <p:nvPr>
            <p:ph type="ctrTitle"/>
          </p:nvPr>
        </p:nvSpPr>
        <p:spPr>
          <a:xfrm>
            <a:off x="2286000" y="1683545"/>
            <a:ext cx="13716000" cy="3581400"/>
          </a:xfrm>
          <a:prstGeom prst="rect">
            <a:avLst/>
          </a:prstGeom>
          <a:noFill/>
          <a:ln>
            <a:noFill/>
          </a:ln>
        </p:spPr>
        <p:txBody>
          <a:bodyPr anchorCtr="0" anchor="b" bIns="34275" lIns="68575" spcFirstLastPara="1" rIns="68575" wrap="square" tIns="34275">
            <a:normAutofit/>
          </a:bodyPr>
          <a:lstStyle>
            <a:lvl1pPr lvl="0" marR="0" rtl="0" algn="ctr">
              <a:lnSpc>
                <a:spcPct val="90000"/>
              </a:lnSpc>
              <a:spcBef>
                <a:spcPts val="0"/>
              </a:spcBef>
              <a:spcAft>
                <a:spcPts val="0"/>
              </a:spcAft>
              <a:buClr>
                <a:schemeClr val="dk1"/>
              </a:buClr>
              <a:buSzPts val="4500"/>
              <a:buFont typeface="Calibri"/>
              <a:buNone/>
              <a:defRPr b="0" i="0" sz="90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9pPr>
          </a:lstStyle>
          <a:p/>
        </p:txBody>
      </p:sp>
      <p:sp>
        <p:nvSpPr>
          <p:cNvPr id="1425" name="Google Shape;1425;p260"/>
          <p:cNvSpPr txBox="1"/>
          <p:nvPr>
            <p:ph idx="1" type="subTitle"/>
          </p:nvPr>
        </p:nvSpPr>
        <p:spPr>
          <a:xfrm>
            <a:off x="2286000" y="5403056"/>
            <a:ext cx="13716000" cy="2483400"/>
          </a:xfrm>
          <a:prstGeom prst="rect">
            <a:avLst/>
          </a:prstGeom>
          <a:noFill/>
          <a:ln>
            <a:noFill/>
          </a:ln>
        </p:spPr>
        <p:txBody>
          <a:bodyPr anchorCtr="0" anchor="t" bIns="34275" lIns="68575" spcFirstLastPara="1" rIns="68575" wrap="square" tIns="34275">
            <a:normAutofit/>
          </a:bodyPr>
          <a:lstStyle>
            <a:lvl1pPr lvl="0" marR="0" rtl="0" algn="ctr">
              <a:lnSpc>
                <a:spcPct val="90000"/>
              </a:lnSpc>
              <a:spcBef>
                <a:spcPts val="1601"/>
              </a:spcBef>
              <a:spcAft>
                <a:spcPts val="0"/>
              </a:spcAft>
              <a:buClr>
                <a:schemeClr val="dk1"/>
              </a:buClr>
              <a:buSzPts val="1800"/>
              <a:buFont typeface="Arial"/>
              <a:buNone/>
              <a:defRPr b="0" i="0" sz="3600" u="none" cap="none" strike="noStrike">
                <a:solidFill>
                  <a:srgbClr val="000000"/>
                </a:solidFill>
                <a:latin typeface="Arial"/>
                <a:ea typeface="Arial"/>
                <a:cs typeface="Arial"/>
                <a:sym typeface="Arial"/>
              </a:defRPr>
            </a:lvl1pPr>
            <a:lvl2pPr lvl="1" marR="0" rtl="0" algn="ctr">
              <a:lnSpc>
                <a:spcPct val="90000"/>
              </a:lnSpc>
              <a:spcBef>
                <a:spcPts val="800"/>
              </a:spcBef>
              <a:spcAft>
                <a:spcPts val="0"/>
              </a:spcAft>
              <a:buClr>
                <a:schemeClr val="dk1"/>
              </a:buClr>
              <a:buSzPts val="1500"/>
              <a:buFont typeface="Arial"/>
              <a:buNone/>
              <a:defRPr b="0" i="0" sz="3000" u="none" cap="none" strike="noStrike">
                <a:solidFill>
                  <a:srgbClr val="000000"/>
                </a:solidFill>
                <a:latin typeface="Arial"/>
                <a:ea typeface="Arial"/>
                <a:cs typeface="Arial"/>
                <a:sym typeface="Arial"/>
              </a:defRPr>
            </a:lvl2pPr>
            <a:lvl3pPr lvl="2" marR="0" rtl="0" algn="ctr">
              <a:lnSpc>
                <a:spcPct val="90000"/>
              </a:lnSpc>
              <a:spcBef>
                <a:spcPts val="800"/>
              </a:spcBef>
              <a:spcAft>
                <a:spcPts val="0"/>
              </a:spcAft>
              <a:buClr>
                <a:schemeClr val="dk1"/>
              </a:buClr>
              <a:buSzPts val="1400"/>
              <a:buFont typeface="Arial"/>
              <a:buNone/>
              <a:defRPr b="0" i="0" sz="2801" u="none" cap="none" strike="noStrike">
                <a:solidFill>
                  <a:srgbClr val="000000"/>
                </a:solidFill>
                <a:latin typeface="Arial"/>
                <a:ea typeface="Arial"/>
                <a:cs typeface="Arial"/>
                <a:sym typeface="Arial"/>
              </a:defRPr>
            </a:lvl3pPr>
            <a:lvl4pPr lvl="3" marR="0" rtl="0" algn="ctr">
              <a:lnSpc>
                <a:spcPct val="90000"/>
              </a:lnSpc>
              <a:spcBef>
                <a:spcPts val="800"/>
              </a:spcBef>
              <a:spcAft>
                <a:spcPts val="0"/>
              </a:spcAft>
              <a:buClr>
                <a:schemeClr val="dk1"/>
              </a:buClr>
              <a:buSzPts val="1200"/>
              <a:buFont typeface="Arial"/>
              <a:buNone/>
              <a:defRPr b="0" i="0" sz="2400" u="none" cap="none" strike="noStrike">
                <a:solidFill>
                  <a:srgbClr val="000000"/>
                </a:solidFill>
                <a:latin typeface="Arial"/>
                <a:ea typeface="Arial"/>
                <a:cs typeface="Arial"/>
                <a:sym typeface="Arial"/>
              </a:defRPr>
            </a:lvl4pPr>
            <a:lvl5pPr lvl="4" marR="0" rtl="0" algn="ctr">
              <a:lnSpc>
                <a:spcPct val="90000"/>
              </a:lnSpc>
              <a:spcBef>
                <a:spcPts val="800"/>
              </a:spcBef>
              <a:spcAft>
                <a:spcPts val="0"/>
              </a:spcAft>
              <a:buClr>
                <a:schemeClr val="dk1"/>
              </a:buClr>
              <a:buSzPts val="1200"/>
              <a:buFont typeface="Arial"/>
              <a:buNone/>
              <a:defRPr b="0" i="0" sz="2400" u="none" cap="none" strike="noStrike">
                <a:solidFill>
                  <a:srgbClr val="000000"/>
                </a:solidFill>
                <a:latin typeface="Arial"/>
                <a:ea typeface="Arial"/>
                <a:cs typeface="Arial"/>
                <a:sym typeface="Arial"/>
              </a:defRPr>
            </a:lvl5pPr>
            <a:lvl6pPr lvl="5" marR="0" rtl="0" algn="ctr">
              <a:lnSpc>
                <a:spcPct val="90000"/>
              </a:lnSpc>
              <a:spcBef>
                <a:spcPts val="800"/>
              </a:spcBef>
              <a:spcAft>
                <a:spcPts val="0"/>
              </a:spcAft>
              <a:buClr>
                <a:schemeClr val="dk1"/>
              </a:buClr>
              <a:buSzPts val="1200"/>
              <a:buFont typeface="Arial"/>
              <a:buNone/>
              <a:defRPr b="0" i="0" sz="2400" u="none" cap="none" strike="noStrike">
                <a:solidFill>
                  <a:srgbClr val="000000"/>
                </a:solidFill>
                <a:latin typeface="Arial"/>
                <a:ea typeface="Arial"/>
                <a:cs typeface="Arial"/>
                <a:sym typeface="Arial"/>
              </a:defRPr>
            </a:lvl6pPr>
            <a:lvl7pPr lvl="6" marR="0" rtl="0" algn="ctr">
              <a:lnSpc>
                <a:spcPct val="90000"/>
              </a:lnSpc>
              <a:spcBef>
                <a:spcPts val="800"/>
              </a:spcBef>
              <a:spcAft>
                <a:spcPts val="0"/>
              </a:spcAft>
              <a:buClr>
                <a:schemeClr val="dk1"/>
              </a:buClr>
              <a:buSzPts val="1200"/>
              <a:buFont typeface="Arial"/>
              <a:buNone/>
              <a:defRPr b="0" i="0" sz="2400" u="none" cap="none" strike="noStrike">
                <a:solidFill>
                  <a:srgbClr val="000000"/>
                </a:solidFill>
                <a:latin typeface="Arial"/>
                <a:ea typeface="Arial"/>
                <a:cs typeface="Arial"/>
                <a:sym typeface="Arial"/>
              </a:defRPr>
            </a:lvl7pPr>
            <a:lvl8pPr lvl="7" marR="0" rtl="0" algn="ctr">
              <a:lnSpc>
                <a:spcPct val="90000"/>
              </a:lnSpc>
              <a:spcBef>
                <a:spcPts val="800"/>
              </a:spcBef>
              <a:spcAft>
                <a:spcPts val="0"/>
              </a:spcAft>
              <a:buClr>
                <a:schemeClr val="dk1"/>
              </a:buClr>
              <a:buSzPts val="1200"/>
              <a:buFont typeface="Arial"/>
              <a:buNone/>
              <a:defRPr b="0" i="0" sz="2400" u="none" cap="none" strike="noStrike">
                <a:solidFill>
                  <a:srgbClr val="000000"/>
                </a:solidFill>
                <a:latin typeface="Arial"/>
                <a:ea typeface="Arial"/>
                <a:cs typeface="Arial"/>
                <a:sym typeface="Arial"/>
              </a:defRPr>
            </a:lvl8pPr>
            <a:lvl9pPr lvl="8" marR="0" rtl="0" algn="ctr">
              <a:lnSpc>
                <a:spcPct val="90000"/>
              </a:lnSpc>
              <a:spcBef>
                <a:spcPts val="800"/>
              </a:spcBef>
              <a:spcAft>
                <a:spcPts val="0"/>
              </a:spcAft>
              <a:buClr>
                <a:schemeClr val="dk1"/>
              </a:buClr>
              <a:buSzPts val="1200"/>
              <a:buFont typeface="Arial"/>
              <a:buNone/>
              <a:defRPr b="0" i="0" sz="2400" u="none" cap="none" strike="noStrike">
                <a:solidFill>
                  <a:srgbClr val="000000"/>
                </a:solidFill>
                <a:latin typeface="Arial"/>
                <a:ea typeface="Arial"/>
                <a:cs typeface="Arial"/>
                <a:sym typeface="Arial"/>
              </a:defRPr>
            </a:lvl9pPr>
          </a:lstStyle>
          <a:p/>
        </p:txBody>
      </p:sp>
      <p:sp>
        <p:nvSpPr>
          <p:cNvPr id="1426" name="Google Shape;1426;p260"/>
          <p:cNvSpPr txBox="1"/>
          <p:nvPr>
            <p:ph idx="10" type="dt"/>
          </p:nvPr>
        </p:nvSpPr>
        <p:spPr>
          <a:xfrm>
            <a:off x="1257300" y="9534527"/>
            <a:ext cx="4114800" cy="5478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9pPr>
          </a:lstStyle>
          <a:p/>
        </p:txBody>
      </p:sp>
      <p:sp>
        <p:nvSpPr>
          <p:cNvPr id="1427" name="Google Shape;1427;p260"/>
          <p:cNvSpPr txBox="1"/>
          <p:nvPr>
            <p:ph idx="11" type="ftr"/>
          </p:nvPr>
        </p:nvSpPr>
        <p:spPr>
          <a:xfrm>
            <a:off x="6057900" y="9534527"/>
            <a:ext cx="6172200" cy="547800"/>
          </a:xfrm>
          <a:prstGeom prst="rect">
            <a:avLst/>
          </a:prstGeom>
          <a:noFill/>
          <a:ln>
            <a:noFill/>
          </a:ln>
        </p:spPr>
        <p:txBody>
          <a:bodyPr anchorCtr="0" anchor="ctr" bIns="34275" lIns="68575" spcFirstLastPara="1" rIns="68575" wrap="square" tIns="34275">
            <a:noAutofit/>
          </a:bodyPr>
          <a:lstStyle>
            <a:lvl1pPr lvl="0" marR="0" rtl="0" algn="ctr">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2201" u="none" cap="none" strike="noStrike">
                <a:solidFill>
                  <a:srgbClr val="000000"/>
                </a:solidFill>
                <a:latin typeface="Arial"/>
                <a:ea typeface="Arial"/>
                <a:cs typeface="Arial"/>
                <a:sym typeface="Arial"/>
              </a:defRPr>
            </a:lvl9pPr>
          </a:lstStyle>
          <a:p/>
        </p:txBody>
      </p:sp>
      <p:sp>
        <p:nvSpPr>
          <p:cNvPr id="1428" name="Google Shape;1428;p260"/>
          <p:cNvSpPr txBox="1"/>
          <p:nvPr>
            <p:ph idx="12" type="sldNum"/>
          </p:nvPr>
        </p:nvSpPr>
        <p:spPr>
          <a:xfrm>
            <a:off x="12915900" y="9534527"/>
            <a:ext cx="4114800" cy="5478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000000"/>
              </a:buClr>
              <a:buSzPts val="900"/>
              <a:buFont typeface="Arial"/>
              <a:buNone/>
              <a:defRPr b="0" i="0" sz="18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900"/>
              <a:buFont typeface="Arial"/>
              <a:buNone/>
              <a:defRPr b="0" i="0" sz="18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900"/>
              <a:buFont typeface="Arial"/>
              <a:buNone/>
              <a:defRPr b="0" i="0" sz="18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900"/>
              <a:buFont typeface="Arial"/>
              <a:buNone/>
              <a:defRPr b="0" i="0" sz="18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900"/>
              <a:buFont typeface="Arial"/>
              <a:buNone/>
              <a:defRPr b="0" i="0" sz="18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900"/>
              <a:buFont typeface="Arial"/>
              <a:buNone/>
              <a:defRPr b="0" i="0" sz="18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900"/>
              <a:buFont typeface="Arial"/>
              <a:buNone/>
              <a:defRPr b="0" i="0" sz="18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900"/>
              <a:buFont typeface="Arial"/>
              <a:buNone/>
              <a:defRPr b="0" i="0" sz="18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900"/>
              <a:buFont typeface="Arial"/>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p:cSld name="1_Diapositive de titre">
    <p:spTree>
      <p:nvGrpSpPr>
        <p:cNvPr id="1429" name="Shape 1429"/>
        <p:cNvGrpSpPr/>
        <p:nvPr/>
      </p:nvGrpSpPr>
      <p:grpSpPr>
        <a:xfrm>
          <a:off x="0" y="0"/>
          <a:ext cx="0" cy="0"/>
          <a:chOff x="0" y="0"/>
          <a:chExt cx="0" cy="0"/>
        </a:xfrm>
      </p:grpSpPr>
      <p:sp>
        <p:nvSpPr>
          <p:cNvPr id="1430" name="Google Shape;1430;p261"/>
          <p:cNvSpPr txBox="1"/>
          <p:nvPr>
            <p:ph idx="11" type="ftr"/>
          </p:nvPr>
        </p:nvSpPr>
        <p:spPr>
          <a:xfrm>
            <a:off x="6248400" y="9437705"/>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2100" u="none" cap="none" strike="noStrike">
                <a:solidFill>
                  <a:srgbClr val="7F7F7F"/>
                </a:solidFill>
                <a:latin typeface="Georgia"/>
                <a:ea typeface="Georgia"/>
                <a:cs typeface="Georgia"/>
                <a:sym typeface="Georgia"/>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p:cSld name="1_Titre et contenu">
    <p:spTree>
      <p:nvGrpSpPr>
        <p:cNvPr id="1431" name="Shape 1431"/>
        <p:cNvGrpSpPr/>
        <p:nvPr/>
      </p:nvGrpSpPr>
      <p:grpSpPr>
        <a:xfrm>
          <a:off x="0" y="0"/>
          <a:ext cx="0" cy="0"/>
          <a:chOff x="0" y="0"/>
          <a:chExt cx="0" cy="0"/>
        </a:xfrm>
      </p:grpSpPr>
      <p:sp>
        <p:nvSpPr>
          <p:cNvPr id="1432" name="Google Shape;1432;p262"/>
          <p:cNvSpPr txBox="1"/>
          <p:nvPr>
            <p:ph type="title"/>
          </p:nvPr>
        </p:nvSpPr>
        <p:spPr>
          <a:xfrm>
            <a:off x="914400" y="411956"/>
            <a:ext cx="16459200" cy="1714800"/>
          </a:xfrm>
          <a:prstGeom prst="rect">
            <a:avLst/>
          </a:prstGeom>
          <a:noFill/>
          <a:ln>
            <a:noFill/>
          </a:ln>
        </p:spPr>
        <p:txBody>
          <a:bodyPr anchorCtr="0" anchor="t" bIns="45700" lIns="91425" spcFirstLastPara="1" rIns="91425" wrap="square" tIns="45700">
            <a:noAutofit/>
          </a:bodyPr>
          <a:lstStyle>
            <a:lvl1pPr lvl="0" marR="0" rtl="0" algn="ctr">
              <a:lnSpc>
                <a:spcPct val="100000"/>
              </a:lnSpc>
              <a:spcBef>
                <a:spcPts val="0"/>
              </a:spcBef>
              <a:spcAft>
                <a:spcPts val="0"/>
              </a:spcAft>
              <a:buClr>
                <a:schemeClr val="dk1"/>
              </a:buClr>
              <a:buSzPts val="4400"/>
              <a:buFont typeface="Calibri"/>
              <a:buNone/>
              <a:defRPr b="0" i="0" sz="8801"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9pPr>
          </a:lstStyle>
          <a:p/>
        </p:txBody>
      </p:sp>
      <p:sp>
        <p:nvSpPr>
          <p:cNvPr id="1433" name="Google Shape;1433;p262"/>
          <p:cNvSpPr txBox="1"/>
          <p:nvPr>
            <p:ph idx="1" type="body"/>
          </p:nvPr>
        </p:nvSpPr>
        <p:spPr>
          <a:xfrm>
            <a:off x="914400" y="2400302"/>
            <a:ext cx="16459200" cy="6789000"/>
          </a:xfrm>
          <a:prstGeom prst="rect">
            <a:avLst/>
          </a:prstGeom>
          <a:noFill/>
          <a:ln>
            <a:noFill/>
          </a:ln>
        </p:spPr>
        <p:txBody>
          <a:bodyPr anchorCtr="0" anchor="t" bIns="45700" lIns="91425" spcFirstLastPara="1" rIns="91425" wrap="square" tIns="45700">
            <a:noAutofit/>
          </a:bodyPr>
          <a:lstStyle>
            <a:lvl1pPr indent="-431800" lvl="0" marL="457200" marR="0" rtl="0" algn="l">
              <a:lnSpc>
                <a:spcPct val="100000"/>
              </a:lnSpc>
              <a:spcBef>
                <a:spcPts val="1279"/>
              </a:spcBef>
              <a:spcAft>
                <a:spcPts val="0"/>
              </a:spcAft>
              <a:buClr>
                <a:schemeClr val="dk1"/>
              </a:buClr>
              <a:buSzPts val="3200"/>
              <a:buFont typeface="Arial"/>
              <a:buChar char="•"/>
              <a:defRPr b="0" i="0" sz="6401" u="none" cap="none" strike="noStrike">
                <a:solidFill>
                  <a:schemeClr val="dk1"/>
                </a:solidFill>
                <a:latin typeface="Calibri"/>
                <a:ea typeface="Calibri"/>
                <a:cs typeface="Calibri"/>
                <a:sym typeface="Calibri"/>
              </a:defRPr>
            </a:lvl1pPr>
            <a:lvl2pPr indent="-406400" lvl="1" marL="914400" marR="0" rtl="0" algn="l">
              <a:lnSpc>
                <a:spcPct val="100000"/>
              </a:lnSpc>
              <a:spcBef>
                <a:spcPts val="1121"/>
              </a:spcBef>
              <a:spcAft>
                <a:spcPts val="0"/>
              </a:spcAft>
              <a:buClr>
                <a:schemeClr val="dk1"/>
              </a:buClr>
              <a:buSzPts val="2800"/>
              <a:buFont typeface="Arial"/>
              <a:buChar char="–"/>
              <a:defRPr b="0" i="0" sz="56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960"/>
              </a:spcBef>
              <a:spcAft>
                <a:spcPts val="0"/>
              </a:spcAft>
              <a:buClr>
                <a:schemeClr val="dk1"/>
              </a:buClr>
              <a:buSzPts val="2400"/>
              <a:buFont typeface="Arial"/>
              <a:buChar char="•"/>
              <a:defRPr b="0" i="0" sz="48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4pPr>
            <a:lvl5pPr indent="-355600" lvl="4" marL="22860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5pPr>
            <a:lvl6pPr indent="-355600" lvl="5" marL="27432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6pPr>
            <a:lvl7pPr indent="-355600" lvl="6" marL="32004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7pPr>
            <a:lvl8pPr indent="-355600" lvl="7" marL="36576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8pPr>
            <a:lvl9pPr indent="-355600" lvl="8" marL="41148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9pPr>
          </a:lstStyle>
          <a:p/>
        </p:txBody>
      </p:sp>
      <p:sp>
        <p:nvSpPr>
          <p:cNvPr id="1434" name="Google Shape;1434;p262"/>
          <p:cNvSpPr txBox="1"/>
          <p:nvPr>
            <p:ph idx="10" type="dt"/>
          </p:nvPr>
        </p:nvSpPr>
        <p:spPr>
          <a:xfrm>
            <a:off x="914400" y="9534527"/>
            <a:ext cx="4267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35" name="Google Shape;1435;p262"/>
          <p:cNvSpPr txBox="1"/>
          <p:nvPr>
            <p:ph idx="11" type="ftr"/>
          </p:nvPr>
        </p:nvSpPr>
        <p:spPr>
          <a:xfrm>
            <a:off x="6248400" y="9534527"/>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36" name="Google Shape;1436;p262"/>
          <p:cNvSpPr txBox="1"/>
          <p:nvPr>
            <p:ph idx="12" type="sldNum"/>
          </p:nvPr>
        </p:nvSpPr>
        <p:spPr>
          <a:xfrm>
            <a:off x="13106400" y="9534527"/>
            <a:ext cx="4267200" cy="5478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tête de section">
  <p:cSld name="1_En-tête de section">
    <p:spTree>
      <p:nvGrpSpPr>
        <p:cNvPr id="1437" name="Shape 1437"/>
        <p:cNvGrpSpPr/>
        <p:nvPr/>
      </p:nvGrpSpPr>
      <p:grpSpPr>
        <a:xfrm>
          <a:off x="0" y="0"/>
          <a:ext cx="0" cy="0"/>
          <a:chOff x="0" y="0"/>
          <a:chExt cx="0" cy="0"/>
        </a:xfrm>
      </p:grpSpPr>
      <p:sp>
        <p:nvSpPr>
          <p:cNvPr id="1438" name="Google Shape;1438;p263"/>
          <p:cNvSpPr txBox="1"/>
          <p:nvPr>
            <p:ph type="title"/>
          </p:nvPr>
        </p:nvSpPr>
        <p:spPr>
          <a:xfrm>
            <a:off x="1444626" y="6610350"/>
            <a:ext cx="15544800" cy="2043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chemeClr val="dk1"/>
              </a:buClr>
              <a:buSzPts val="4000"/>
              <a:buFont typeface="Calibri"/>
              <a:buNone/>
              <a:defRPr b="1" i="0" sz="80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9pPr>
          </a:lstStyle>
          <a:p/>
        </p:txBody>
      </p:sp>
      <p:sp>
        <p:nvSpPr>
          <p:cNvPr id="1439" name="Google Shape;1439;p263"/>
          <p:cNvSpPr txBox="1"/>
          <p:nvPr>
            <p:ph idx="1" type="body"/>
          </p:nvPr>
        </p:nvSpPr>
        <p:spPr>
          <a:xfrm>
            <a:off x="1444626" y="4360072"/>
            <a:ext cx="15544800" cy="2250600"/>
          </a:xfrm>
          <a:prstGeom prst="rect">
            <a:avLst/>
          </a:prstGeom>
          <a:noFill/>
          <a:ln>
            <a:noFill/>
          </a:ln>
        </p:spPr>
        <p:txBody>
          <a:bodyPr anchorCtr="0" anchor="b" bIns="45700" lIns="91425" spcFirstLastPara="1" rIns="91425" wrap="square" tIns="45700">
            <a:noAutofit/>
          </a:bodyPr>
          <a:lstStyle>
            <a:lvl1pPr indent="-228600" lvl="0" marL="457200" marR="0" rtl="0" algn="l">
              <a:lnSpc>
                <a:spcPct val="100000"/>
              </a:lnSpc>
              <a:spcBef>
                <a:spcPts val="800"/>
              </a:spcBef>
              <a:spcAft>
                <a:spcPts val="0"/>
              </a:spcAft>
              <a:buClr>
                <a:srgbClr val="888888"/>
              </a:buClr>
              <a:buSzPts val="2000"/>
              <a:buFont typeface="Arial"/>
              <a:buNone/>
              <a:defRPr b="0" i="0" sz="4001" u="none" cap="none" strike="noStrike">
                <a:solidFill>
                  <a:srgbClr val="888888"/>
                </a:solidFill>
                <a:latin typeface="Calibri"/>
                <a:ea typeface="Calibri"/>
                <a:cs typeface="Calibri"/>
                <a:sym typeface="Calibri"/>
              </a:defRPr>
            </a:lvl1pPr>
            <a:lvl2pPr indent="-228600" lvl="1" marL="914400" marR="0" rtl="0" algn="l">
              <a:lnSpc>
                <a:spcPct val="100000"/>
              </a:lnSpc>
              <a:spcBef>
                <a:spcPts val="720"/>
              </a:spcBef>
              <a:spcAft>
                <a:spcPts val="0"/>
              </a:spcAft>
              <a:buClr>
                <a:srgbClr val="888888"/>
              </a:buClr>
              <a:buSzPts val="1800"/>
              <a:buFont typeface="Arial"/>
              <a:buNone/>
              <a:defRPr b="0" i="0" sz="3600" u="none" cap="none" strike="noStrike">
                <a:solidFill>
                  <a:srgbClr val="888888"/>
                </a:solidFill>
                <a:latin typeface="Calibri"/>
                <a:ea typeface="Calibri"/>
                <a:cs typeface="Calibri"/>
                <a:sym typeface="Calibri"/>
              </a:defRPr>
            </a:lvl2pPr>
            <a:lvl3pPr indent="-228600" lvl="2" marL="1371600" marR="0" rtl="0" algn="l">
              <a:lnSpc>
                <a:spcPct val="100000"/>
              </a:lnSpc>
              <a:spcBef>
                <a:spcPts val="640"/>
              </a:spcBef>
              <a:spcAft>
                <a:spcPts val="0"/>
              </a:spcAft>
              <a:buClr>
                <a:srgbClr val="888888"/>
              </a:buClr>
              <a:buSzPts val="1600"/>
              <a:buFont typeface="Arial"/>
              <a:buNone/>
              <a:defRPr b="0" i="0" sz="3200" u="none" cap="none" strike="noStrike">
                <a:solidFill>
                  <a:srgbClr val="888888"/>
                </a:solidFill>
                <a:latin typeface="Calibri"/>
                <a:ea typeface="Calibri"/>
                <a:cs typeface="Calibri"/>
                <a:sym typeface="Calibri"/>
              </a:defRPr>
            </a:lvl3pPr>
            <a:lvl4pPr indent="-228600" lvl="3" marL="1828800" marR="0" rtl="0" algn="l">
              <a:lnSpc>
                <a:spcPct val="100000"/>
              </a:lnSpc>
              <a:spcBef>
                <a:spcPts val="560"/>
              </a:spcBef>
              <a:spcAft>
                <a:spcPts val="0"/>
              </a:spcAft>
              <a:buClr>
                <a:srgbClr val="888888"/>
              </a:buClr>
              <a:buSzPts val="1400"/>
              <a:buFont typeface="Arial"/>
              <a:buNone/>
              <a:defRPr b="0" i="0" sz="2801" u="none" cap="none" strike="noStrike">
                <a:solidFill>
                  <a:srgbClr val="888888"/>
                </a:solidFill>
                <a:latin typeface="Calibri"/>
                <a:ea typeface="Calibri"/>
                <a:cs typeface="Calibri"/>
                <a:sym typeface="Calibri"/>
              </a:defRPr>
            </a:lvl4pPr>
            <a:lvl5pPr indent="-228600" lvl="4" marL="2286000" marR="0" rtl="0" algn="l">
              <a:lnSpc>
                <a:spcPct val="100000"/>
              </a:lnSpc>
              <a:spcBef>
                <a:spcPts val="560"/>
              </a:spcBef>
              <a:spcAft>
                <a:spcPts val="0"/>
              </a:spcAft>
              <a:buClr>
                <a:srgbClr val="888888"/>
              </a:buClr>
              <a:buSzPts val="1400"/>
              <a:buFont typeface="Arial"/>
              <a:buNone/>
              <a:defRPr b="0" i="0" sz="2801" u="none" cap="none" strike="noStrike">
                <a:solidFill>
                  <a:srgbClr val="888888"/>
                </a:solidFill>
                <a:latin typeface="Calibri"/>
                <a:ea typeface="Calibri"/>
                <a:cs typeface="Calibri"/>
                <a:sym typeface="Calibri"/>
              </a:defRPr>
            </a:lvl5pPr>
            <a:lvl6pPr indent="-228600" lvl="5" marL="2743200" marR="0" rtl="0" algn="l">
              <a:lnSpc>
                <a:spcPct val="100000"/>
              </a:lnSpc>
              <a:spcBef>
                <a:spcPts val="560"/>
              </a:spcBef>
              <a:spcAft>
                <a:spcPts val="0"/>
              </a:spcAft>
              <a:buClr>
                <a:srgbClr val="888888"/>
              </a:buClr>
              <a:buSzPts val="1400"/>
              <a:buFont typeface="Arial"/>
              <a:buNone/>
              <a:defRPr b="0" i="0" sz="2801" u="none" cap="none" strike="noStrike">
                <a:solidFill>
                  <a:srgbClr val="888888"/>
                </a:solidFill>
                <a:latin typeface="Calibri"/>
                <a:ea typeface="Calibri"/>
                <a:cs typeface="Calibri"/>
                <a:sym typeface="Calibri"/>
              </a:defRPr>
            </a:lvl6pPr>
            <a:lvl7pPr indent="-228600" lvl="6" marL="3200400" marR="0" rtl="0" algn="l">
              <a:lnSpc>
                <a:spcPct val="100000"/>
              </a:lnSpc>
              <a:spcBef>
                <a:spcPts val="560"/>
              </a:spcBef>
              <a:spcAft>
                <a:spcPts val="0"/>
              </a:spcAft>
              <a:buClr>
                <a:srgbClr val="888888"/>
              </a:buClr>
              <a:buSzPts val="1400"/>
              <a:buFont typeface="Arial"/>
              <a:buNone/>
              <a:defRPr b="0" i="0" sz="2801" u="none" cap="none" strike="noStrike">
                <a:solidFill>
                  <a:srgbClr val="888888"/>
                </a:solidFill>
                <a:latin typeface="Calibri"/>
                <a:ea typeface="Calibri"/>
                <a:cs typeface="Calibri"/>
                <a:sym typeface="Calibri"/>
              </a:defRPr>
            </a:lvl7pPr>
            <a:lvl8pPr indent="-228600" lvl="7" marL="3657600" marR="0" rtl="0" algn="l">
              <a:lnSpc>
                <a:spcPct val="100000"/>
              </a:lnSpc>
              <a:spcBef>
                <a:spcPts val="560"/>
              </a:spcBef>
              <a:spcAft>
                <a:spcPts val="0"/>
              </a:spcAft>
              <a:buClr>
                <a:srgbClr val="888888"/>
              </a:buClr>
              <a:buSzPts val="1400"/>
              <a:buFont typeface="Arial"/>
              <a:buNone/>
              <a:defRPr b="0" i="0" sz="2801" u="none" cap="none" strike="noStrike">
                <a:solidFill>
                  <a:srgbClr val="888888"/>
                </a:solidFill>
                <a:latin typeface="Calibri"/>
                <a:ea typeface="Calibri"/>
                <a:cs typeface="Calibri"/>
                <a:sym typeface="Calibri"/>
              </a:defRPr>
            </a:lvl8pPr>
            <a:lvl9pPr indent="-228600" lvl="8" marL="4114800" marR="0" rtl="0" algn="l">
              <a:lnSpc>
                <a:spcPct val="100000"/>
              </a:lnSpc>
              <a:spcBef>
                <a:spcPts val="560"/>
              </a:spcBef>
              <a:spcAft>
                <a:spcPts val="0"/>
              </a:spcAft>
              <a:buClr>
                <a:srgbClr val="888888"/>
              </a:buClr>
              <a:buSzPts val="1400"/>
              <a:buFont typeface="Arial"/>
              <a:buNone/>
              <a:defRPr b="0" i="0" sz="2801" u="none" cap="none" strike="noStrike">
                <a:solidFill>
                  <a:srgbClr val="888888"/>
                </a:solidFill>
                <a:latin typeface="Calibri"/>
                <a:ea typeface="Calibri"/>
                <a:cs typeface="Calibri"/>
                <a:sym typeface="Calibri"/>
              </a:defRPr>
            </a:lvl9pPr>
          </a:lstStyle>
          <a:p/>
        </p:txBody>
      </p:sp>
      <p:sp>
        <p:nvSpPr>
          <p:cNvPr id="1440" name="Google Shape;1440;p263"/>
          <p:cNvSpPr txBox="1"/>
          <p:nvPr>
            <p:ph idx="10" type="dt"/>
          </p:nvPr>
        </p:nvSpPr>
        <p:spPr>
          <a:xfrm>
            <a:off x="914400" y="9534527"/>
            <a:ext cx="4267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41" name="Google Shape;1441;p263"/>
          <p:cNvSpPr txBox="1"/>
          <p:nvPr>
            <p:ph idx="11" type="ftr"/>
          </p:nvPr>
        </p:nvSpPr>
        <p:spPr>
          <a:xfrm>
            <a:off x="6248400" y="9534527"/>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42" name="Google Shape;1442;p263"/>
          <p:cNvSpPr txBox="1"/>
          <p:nvPr>
            <p:ph idx="12" type="sldNum"/>
          </p:nvPr>
        </p:nvSpPr>
        <p:spPr>
          <a:xfrm>
            <a:off x="13106400" y="9534527"/>
            <a:ext cx="4267200" cy="5478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p:cSld name="1_Deux contenus">
    <p:spTree>
      <p:nvGrpSpPr>
        <p:cNvPr id="1443" name="Shape 1443"/>
        <p:cNvGrpSpPr/>
        <p:nvPr/>
      </p:nvGrpSpPr>
      <p:grpSpPr>
        <a:xfrm>
          <a:off x="0" y="0"/>
          <a:ext cx="0" cy="0"/>
          <a:chOff x="0" y="0"/>
          <a:chExt cx="0" cy="0"/>
        </a:xfrm>
      </p:grpSpPr>
      <p:sp>
        <p:nvSpPr>
          <p:cNvPr id="1444" name="Google Shape;1444;p264"/>
          <p:cNvSpPr txBox="1"/>
          <p:nvPr>
            <p:ph type="title"/>
          </p:nvPr>
        </p:nvSpPr>
        <p:spPr>
          <a:xfrm>
            <a:off x="914400" y="411956"/>
            <a:ext cx="16459200" cy="1714800"/>
          </a:xfrm>
          <a:prstGeom prst="rect">
            <a:avLst/>
          </a:prstGeom>
          <a:noFill/>
          <a:ln>
            <a:noFill/>
          </a:ln>
        </p:spPr>
        <p:txBody>
          <a:bodyPr anchorCtr="0" anchor="t" bIns="45700" lIns="91425" spcFirstLastPara="1" rIns="91425" wrap="square" tIns="45700">
            <a:noAutofit/>
          </a:bodyPr>
          <a:lstStyle>
            <a:lvl1pPr lvl="0" marR="0" rtl="0" algn="ctr">
              <a:lnSpc>
                <a:spcPct val="100000"/>
              </a:lnSpc>
              <a:spcBef>
                <a:spcPts val="0"/>
              </a:spcBef>
              <a:spcAft>
                <a:spcPts val="0"/>
              </a:spcAft>
              <a:buClr>
                <a:schemeClr val="dk1"/>
              </a:buClr>
              <a:buSzPts val="4400"/>
              <a:buFont typeface="Calibri"/>
              <a:buNone/>
              <a:defRPr b="0" i="0" sz="8801"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9pPr>
          </a:lstStyle>
          <a:p/>
        </p:txBody>
      </p:sp>
      <p:sp>
        <p:nvSpPr>
          <p:cNvPr id="1445" name="Google Shape;1445;p264"/>
          <p:cNvSpPr txBox="1"/>
          <p:nvPr>
            <p:ph idx="1" type="body"/>
          </p:nvPr>
        </p:nvSpPr>
        <p:spPr>
          <a:xfrm>
            <a:off x="914400" y="2400302"/>
            <a:ext cx="8077200" cy="67890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100000"/>
              </a:lnSpc>
              <a:spcBef>
                <a:spcPts val="1121"/>
              </a:spcBef>
              <a:spcAft>
                <a:spcPts val="0"/>
              </a:spcAft>
              <a:buClr>
                <a:schemeClr val="dk1"/>
              </a:buClr>
              <a:buSzPts val="2800"/>
              <a:buFont typeface="Arial"/>
              <a:buChar char="•"/>
              <a:defRPr b="0" i="0" sz="5600" u="none" cap="none" strike="noStrike">
                <a:solidFill>
                  <a:schemeClr val="dk1"/>
                </a:solidFill>
                <a:latin typeface="Calibri"/>
                <a:ea typeface="Calibri"/>
                <a:cs typeface="Calibri"/>
                <a:sym typeface="Calibri"/>
              </a:defRPr>
            </a:lvl1pPr>
            <a:lvl2pPr indent="-381000" lvl="1" marL="914400" marR="0" rtl="0" algn="l">
              <a:lnSpc>
                <a:spcPct val="100000"/>
              </a:lnSpc>
              <a:spcBef>
                <a:spcPts val="960"/>
              </a:spcBef>
              <a:spcAft>
                <a:spcPts val="0"/>
              </a:spcAft>
              <a:buClr>
                <a:schemeClr val="dk1"/>
              </a:buClr>
              <a:buSzPts val="2400"/>
              <a:buFont typeface="Arial"/>
              <a:buChar char="–"/>
              <a:defRPr b="0" i="0" sz="4800" u="none" cap="none" strike="noStrike">
                <a:solidFill>
                  <a:schemeClr val="dk1"/>
                </a:solidFill>
                <a:latin typeface="Calibri"/>
                <a:ea typeface="Calibri"/>
                <a:cs typeface="Calibri"/>
                <a:sym typeface="Calibri"/>
              </a:defRPr>
            </a:lvl2pPr>
            <a:lvl3pPr indent="-355600" lvl="2" marL="13716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3pPr>
            <a:lvl4pPr indent="-342900" lvl="3" marL="18288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4pPr>
            <a:lvl5pPr indent="-342900" lvl="4" marL="22860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5pPr>
            <a:lvl6pPr indent="-342900" lvl="5" marL="27432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6pPr>
            <a:lvl7pPr indent="-342900" lvl="6" marL="32004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7pPr>
            <a:lvl8pPr indent="-342900" lvl="7" marL="36576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8pPr>
            <a:lvl9pPr indent="-342900" lvl="8" marL="41148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9pPr>
          </a:lstStyle>
          <a:p/>
        </p:txBody>
      </p:sp>
      <p:sp>
        <p:nvSpPr>
          <p:cNvPr id="1446" name="Google Shape;1446;p264"/>
          <p:cNvSpPr txBox="1"/>
          <p:nvPr>
            <p:ph idx="2" type="body"/>
          </p:nvPr>
        </p:nvSpPr>
        <p:spPr>
          <a:xfrm>
            <a:off x="9296400" y="2400302"/>
            <a:ext cx="8077200" cy="67890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100000"/>
              </a:lnSpc>
              <a:spcBef>
                <a:spcPts val="1121"/>
              </a:spcBef>
              <a:spcAft>
                <a:spcPts val="0"/>
              </a:spcAft>
              <a:buClr>
                <a:schemeClr val="dk1"/>
              </a:buClr>
              <a:buSzPts val="2800"/>
              <a:buFont typeface="Arial"/>
              <a:buChar char="•"/>
              <a:defRPr b="0" i="0" sz="5600" u="none" cap="none" strike="noStrike">
                <a:solidFill>
                  <a:schemeClr val="dk1"/>
                </a:solidFill>
                <a:latin typeface="Calibri"/>
                <a:ea typeface="Calibri"/>
                <a:cs typeface="Calibri"/>
                <a:sym typeface="Calibri"/>
              </a:defRPr>
            </a:lvl1pPr>
            <a:lvl2pPr indent="-381000" lvl="1" marL="914400" marR="0" rtl="0" algn="l">
              <a:lnSpc>
                <a:spcPct val="100000"/>
              </a:lnSpc>
              <a:spcBef>
                <a:spcPts val="960"/>
              </a:spcBef>
              <a:spcAft>
                <a:spcPts val="0"/>
              </a:spcAft>
              <a:buClr>
                <a:schemeClr val="dk1"/>
              </a:buClr>
              <a:buSzPts val="2400"/>
              <a:buFont typeface="Arial"/>
              <a:buChar char="–"/>
              <a:defRPr b="0" i="0" sz="4800" u="none" cap="none" strike="noStrike">
                <a:solidFill>
                  <a:schemeClr val="dk1"/>
                </a:solidFill>
                <a:latin typeface="Calibri"/>
                <a:ea typeface="Calibri"/>
                <a:cs typeface="Calibri"/>
                <a:sym typeface="Calibri"/>
              </a:defRPr>
            </a:lvl2pPr>
            <a:lvl3pPr indent="-355600" lvl="2" marL="13716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3pPr>
            <a:lvl4pPr indent="-342900" lvl="3" marL="18288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4pPr>
            <a:lvl5pPr indent="-342900" lvl="4" marL="22860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5pPr>
            <a:lvl6pPr indent="-342900" lvl="5" marL="27432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6pPr>
            <a:lvl7pPr indent="-342900" lvl="6" marL="32004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7pPr>
            <a:lvl8pPr indent="-342900" lvl="7" marL="36576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8pPr>
            <a:lvl9pPr indent="-342900" lvl="8" marL="41148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9pPr>
          </a:lstStyle>
          <a:p/>
        </p:txBody>
      </p:sp>
      <p:sp>
        <p:nvSpPr>
          <p:cNvPr id="1447" name="Google Shape;1447;p264"/>
          <p:cNvSpPr txBox="1"/>
          <p:nvPr>
            <p:ph idx="10" type="dt"/>
          </p:nvPr>
        </p:nvSpPr>
        <p:spPr>
          <a:xfrm>
            <a:off x="914400" y="9534527"/>
            <a:ext cx="4267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48" name="Google Shape;1448;p264"/>
          <p:cNvSpPr txBox="1"/>
          <p:nvPr>
            <p:ph idx="11" type="ftr"/>
          </p:nvPr>
        </p:nvSpPr>
        <p:spPr>
          <a:xfrm>
            <a:off x="6248400" y="9534527"/>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49" name="Google Shape;1449;p264"/>
          <p:cNvSpPr txBox="1"/>
          <p:nvPr>
            <p:ph idx="12" type="sldNum"/>
          </p:nvPr>
        </p:nvSpPr>
        <p:spPr>
          <a:xfrm>
            <a:off x="13106400" y="9534527"/>
            <a:ext cx="4267200" cy="5478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p:cSld name="1_Comparaison">
    <p:spTree>
      <p:nvGrpSpPr>
        <p:cNvPr id="1450" name="Shape 1450"/>
        <p:cNvGrpSpPr/>
        <p:nvPr/>
      </p:nvGrpSpPr>
      <p:grpSpPr>
        <a:xfrm>
          <a:off x="0" y="0"/>
          <a:ext cx="0" cy="0"/>
          <a:chOff x="0" y="0"/>
          <a:chExt cx="0" cy="0"/>
        </a:xfrm>
      </p:grpSpPr>
      <p:sp>
        <p:nvSpPr>
          <p:cNvPr id="1451" name="Google Shape;1451;p265"/>
          <p:cNvSpPr txBox="1"/>
          <p:nvPr>
            <p:ph type="title"/>
          </p:nvPr>
        </p:nvSpPr>
        <p:spPr>
          <a:xfrm>
            <a:off x="914400" y="411956"/>
            <a:ext cx="16459200" cy="1714800"/>
          </a:xfrm>
          <a:prstGeom prst="rect">
            <a:avLst/>
          </a:prstGeom>
          <a:noFill/>
          <a:ln>
            <a:noFill/>
          </a:ln>
        </p:spPr>
        <p:txBody>
          <a:bodyPr anchorCtr="0" anchor="t" bIns="45700" lIns="91425" spcFirstLastPara="1" rIns="91425" wrap="square" tIns="45700">
            <a:noAutofit/>
          </a:bodyPr>
          <a:lstStyle>
            <a:lvl1pPr lvl="0" marR="0" rtl="0" algn="ctr">
              <a:lnSpc>
                <a:spcPct val="100000"/>
              </a:lnSpc>
              <a:spcBef>
                <a:spcPts val="0"/>
              </a:spcBef>
              <a:spcAft>
                <a:spcPts val="0"/>
              </a:spcAft>
              <a:buClr>
                <a:schemeClr val="dk1"/>
              </a:buClr>
              <a:buSzPts val="4400"/>
              <a:buFont typeface="Calibri"/>
              <a:buNone/>
              <a:defRPr b="0" i="0" sz="8801"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9pPr>
          </a:lstStyle>
          <a:p/>
        </p:txBody>
      </p:sp>
      <p:sp>
        <p:nvSpPr>
          <p:cNvPr id="1452" name="Google Shape;1452;p265"/>
          <p:cNvSpPr txBox="1"/>
          <p:nvPr>
            <p:ph idx="1" type="body"/>
          </p:nvPr>
        </p:nvSpPr>
        <p:spPr>
          <a:xfrm>
            <a:off x="914402" y="2302670"/>
            <a:ext cx="8080200" cy="960000"/>
          </a:xfrm>
          <a:prstGeom prst="rect">
            <a:avLst/>
          </a:prstGeom>
          <a:noFill/>
          <a:ln>
            <a:noFill/>
          </a:ln>
        </p:spPr>
        <p:txBody>
          <a:bodyPr anchorCtr="0" anchor="b" bIns="45700" lIns="91425" spcFirstLastPara="1" rIns="91425" wrap="square" tIns="45700">
            <a:noAutofit/>
          </a:bodyPr>
          <a:lstStyle>
            <a:lvl1pPr indent="-228600" lvl="0" marL="457200" marR="0" rtl="0" algn="l">
              <a:lnSpc>
                <a:spcPct val="100000"/>
              </a:lnSpc>
              <a:spcBef>
                <a:spcPts val="960"/>
              </a:spcBef>
              <a:spcAft>
                <a:spcPts val="0"/>
              </a:spcAft>
              <a:buClr>
                <a:schemeClr val="dk1"/>
              </a:buClr>
              <a:buSzPts val="2400"/>
              <a:buFont typeface="Arial"/>
              <a:buNone/>
              <a:defRPr b="1" i="0" sz="4800" u="none" cap="none" strike="noStrike">
                <a:solidFill>
                  <a:schemeClr val="dk1"/>
                </a:solidFill>
                <a:latin typeface="Calibri"/>
                <a:ea typeface="Calibri"/>
                <a:cs typeface="Calibri"/>
                <a:sym typeface="Calibri"/>
              </a:defRPr>
            </a:lvl1pPr>
            <a:lvl2pPr indent="-228600" lvl="1" marL="914400" marR="0" rtl="0" algn="l">
              <a:lnSpc>
                <a:spcPct val="100000"/>
              </a:lnSpc>
              <a:spcBef>
                <a:spcPts val="800"/>
              </a:spcBef>
              <a:spcAft>
                <a:spcPts val="0"/>
              </a:spcAft>
              <a:buClr>
                <a:schemeClr val="dk1"/>
              </a:buClr>
              <a:buSzPts val="2000"/>
              <a:buFont typeface="Arial"/>
              <a:buNone/>
              <a:defRPr b="1" i="0" sz="4001" u="none" cap="none" strike="noStrike">
                <a:solidFill>
                  <a:schemeClr val="dk1"/>
                </a:solidFill>
                <a:latin typeface="Calibri"/>
                <a:ea typeface="Calibri"/>
                <a:cs typeface="Calibri"/>
                <a:sym typeface="Calibri"/>
              </a:defRPr>
            </a:lvl2pPr>
            <a:lvl3pPr indent="-228600" lvl="2" marL="1371600" marR="0" rtl="0" algn="l">
              <a:lnSpc>
                <a:spcPct val="100000"/>
              </a:lnSpc>
              <a:spcBef>
                <a:spcPts val="720"/>
              </a:spcBef>
              <a:spcAft>
                <a:spcPts val="0"/>
              </a:spcAft>
              <a:buClr>
                <a:schemeClr val="dk1"/>
              </a:buClr>
              <a:buSzPts val="1800"/>
              <a:buFont typeface="Arial"/>
              <a:buNone/>
              <a:defRPr b="1" i="0" sz="36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9pPr>
          </a:lstStyle>
          <a:p/>
        </p:txBody>
      </p:sp>
      <p:sp>
        <p:nvSpPr>
          <p:cNvPr id="1453" name="Google Shape;1453;p265"/>
          <p:cNvSpPr txBox="1"/>
          <p:nvPr>
            <p:ph idx="2" type="body"/>
          </p:nvPr>
        </p:nvSpPr>
        <p:spPr>
          <a:xfrm>
            <a:off x="914402" y="3262313"/>
            <a:ext cx="8080200" cy="5926800"/>
          </a:xfrm>
          <a:prstGeom prst="rect">
            <a:avLst/>
          </a:prstGeom>
          <a:noFill/>
          <a:ln>
            <a:noFill/>
          </a:ln>
        </p:spPr>
        <p:txBody>
          <a:bodyPr anchorCtr="0" anchor="t" bIns="45700" lIns="91425" spcFirstLastPara="1" rIns="91425" wrap="square" tIns="45700">
            <a:noAutofit/>
          </a:bodyPr>
          <a:lstStyle>
            <a:lvl1pPr indent="-381000" lvl="0" marL="457200" marR="0" rtl="0" algn="l">
              <a:lnSpc>
                <a:spcPct val="100000"/>
              </a:lnSpc>
              <a:spcBef>
                <a:spcPts val="960"/>
              </a:spcBef>
              <a:spcAft>
                <a:spcPts val="0"/>
              </a:spcAft>
              <a:buClr>
                <a:schemeClr val="dk1"/>
              </a:buClr>
              <a:buSzPts val="2400"/>
              <a:buFont typeface="Arial"/>
              <a:buChar char="•"/>
              <a:defRPr b="0" i="0" sz="4800" u="none" cap="none" strike="noStrike">
                <a:solidFill>
                  <a:schemeClr val="dk1"/>
                </a:solidFill>
                <a:latin typeface="Calibri"/>
                <a:ea typeface="Calibri"/>
                <a:cs typeface="Calibri"/>
                <a:sym typeface="Calibri"/>
              </a:defRPr>
            </a:lvl1pPr>
            <a:lvl2pPr indent="-355600" lvl="1" marL="9144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2pPr>
            <a:lvl3pPr indent="-342900" lvl="2" marL="13716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3pPr>
            <a:lvl4pPr indent="-330200" lvl="3" marL="18288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4pPr>
            <a:lvl5pPr indent="-330200" lvl="4" marL="22860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5pPr>
            <a:lvl6pPr indent="-330200" lvl="5" marL="27432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6pPr>
            <a:lvl7pPr indent="-330200" lvl="6" marL="32004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7pPr>
            <a:lvl8pPr indent="-330200" lvl="7" marL="36576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8pPr>
            <a:lvl9pPr indent="-330200" lvl="8" marL="41148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9pPr>
          </a:lstStyle>
          <a:p/>
        </p:txBody>
      </p:sp>
      <p:sp>
        <p:nvSpPr>
          <p:cNvPr id="1454" name="Google Shape;1454;p265"/>
          <p:cNvSpPr txBox="1"/>
          <p:nvPr>
            <p:ph idx="3" type="body"/>
          </p:nvPr>
        </p:nvSpPr>
        <p:spPr>
          <a:xfrm>
            <a:off x="9290052" y="2302670"/>
            <a:ext cx="8083800" cy="960000"/>
          </a:xfrm>
          <a:prstGeom prst="rect">
            <a:avLst/>
          </a:prstGeom>
          <a:noFill/>
          <a:ln>
            <a:noFill/>
          </a:ln>
        </p:spPr>
        <p:txBody>
          <a:bodyPr anchorCtr="0" anchor="b" bIns="45700" lIns="91425" spcFirstLastPara="1" rIns="91425" wrap="square" tIns="45700">
            <a:noAutofit/>
          </a:bodyPr>
          <a:lstStyle>
            <a:lvl1pPr indent="-228600" lvl="0" marL="457200" marR="0" rtl="0" algn="l">
              <a:lnSpc>
                <a:spcPct val="100000"/>
              </a:lnSpc>
              <a:spcBef>
                <a:spcPts val="960"/>
              </a:spcBef>
              <a:spcAft>
                <a:spcPts val="0"/>
              </a:spcAft>
              <a:buClr>
                <a:schemeClr val="dk1"/>
              </a:buClr>
              <a:buSzPts val="2400"/>
              <a:buFont typeface="Arial"/>
              <a:buNone/>
              <a:defRPr b="1" i="0" sz="4800" u="none" cap="none" strike="noStrike">
                <a:solidFill>
                  <a:schemeClr val="dk1"/>
                </a:solidFill>
                <a:latin typeface="Calibri"/>
                <a:ea typeface="Calibri"/>
                <a:cs typeface="Calibri"/>
                <a:sym typeface="Calibri"/>
              </a:defRPr>
            </a:lvl1pPr>
            <a:lvl2pPr indent="-228600" lvl="1" marL="914400" marR="0" rtl="0" algn="l">
              <a:lnSpc>
                <a:spcPct val="100000"/>
              </a:lnSpc>
              <a:spcBef>
                <a:spcPts val="800"/>
              </a:spcBef>
              <a:spcAft>
                <a:spcPts val="0"/>
              </a:spcAft>
              <a:buClr>
                <a:schemeClr val="dk1"/>
              </a:buClr>
              <a:buSzPts val="2000"/>
              <a:buFont typeface="Arial"/>
              <a:buNone/>
              <a:defRPr b="1" i="0" sz="4001" u="none" cap="none" strike="noStrike">
                <a:solidFill>
                  <a:schemeClr val="dk1"/>
                </a:solidFill>
                <a:latin typeface="Calibri"/>
                <a:ea typeface="Calibri"/>
                <a:cs typeface="Calibri"/>
                <a:sym typeface="Calibri"/>
              </a:defRPr>
            </a:lvl2pPr>
            <a:lvl3pPr indent="-228600" lvl="2" marL="1371600" marR="0" rtl="0" algn="l">
              <a:lnSpc>
                <a:spcPct val="100000"/>
              </a:lnSpc>
              <a:spcBef>
                <a:spcPts val="720"/>
              </a:spcBef>
              <a:spcAft>
                <a:spcPts val="0"/>
              </a:spcAft>
              <a:buClr>
                <a:schemeClr val="dk1"/>
              </a:buClr>
              <a:buSzPts val="1800"/>
              <a:buFont typeface="Arial"/>
              <a:buNone/>
              <a:defRPr b="1" i="0" sz="36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640"/>
              </a:spcBef>
              <a:spcAft>
                <a:spcPts val="0"/>
              </a:spcAft>
              <a:buClr>
                <a:schemeClr val="dk1"/>
              </a:buClr>
              <a:buSzPts val="1600"/>
              <a:buFont typeface="Arial"/>
              <a:buNone/>
              <a:defRPr b="1" i="0" sz="3200" u="none" cap="none" strike="noStrike">
                <a:solidFill>
                  <a:schemeClr val="dk1"/>
                </a:solidFill>
                <a:latin typeface="Calibri"/>
                <a:ea typeface="Calibri"/>
                <a:cs typeface="Calibri"/>
                <a:sym typeface="Calibri"/>
              </a:defRPr>
            </a:lvl9pPr>
          </a:lstStyle>
          <a:p/>
        </p:txBody>
      </p:sp>
      <p:sp>
        <p:nvSpPr>
          <p:cNvPr id="1455" name="Google Shape;1455;p265"/>
          <p:cNvSpPr txBox="1"/>
          <p:nvPr>
            <p:ph idx="4" type="body"/>
          </p:nvPr>
        </p:nvSpPr>
        <p:spPr>
          <a:xfrm>
            <a:off x="9290052" y="3262313"/>
            <a:ext cx="8083800" cy="5926800"/>
          </a:xfrm>
          <a:prstGeom prst="rect">
            <a:avLst/>
          </a:prstGeom>
          <a:noFill/>
          <a:ln>
            <a:noFill/>
          </a:ln>
        </p:spPr>
        <p:txBody>
          <a:bodyPr anchorCtr="0" anchor="t" bIns="45700" lIns="91425" spcFirstLastPara="1" rIns="91425" wrap="square" tIns="45700">
            <a:noAutofit/>
          </a:bodyPr>
          <a:lstStyle>
            <a:lvl1pPr indent="-381000" lvl="0" marL="457200" marR="0" rtl="0" algn="l">
              <a:lnSpc>
                <a:spcPct val="100000"/>
              </a:lnSpc>
              <a:spcBef>
                <a:spcPts val="960"/>
              </a:spcBef>
              <a:spcAft>
                <a:spcPts val="0"/>
              </a:spcAft>
              <a:buClr>
                <a:schemeClr val="dk1"/>
              </a:buClr>
              <a:buSzPts val="2400"/>
              <a:buFont typeface="Arial"/>
              <a:buChar char="•"/>
              <a:defRPr b="0" i="0" sz="4800" u="none" cap="none" strike="noStrike">
                <a:solidFill>
                  <a:schemeClr val="dk1"/>
                </a:solidFill>
                <a:latin typeface="Calibri"/>
                <a:ea typeface="Calibri"/>
                <a:cs typeface="Calibri"/>
                <a:sym typeface="Calibri"/>
              </a:defRPr>
            </a:lvl1pPr>
            <a:lvl2pPr indent="-355600" lvl="1" marL="9144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2pPr>
            <a:lvl3pPr indent="-342900" lvl="2" marL="1371600" marR="0" rtl="0" algn="l">
              <a:lnSpc>
                <a:spcPct val="100000"/>
              </a:lnSpc>
              <a:spcBef>
                <a:spcPts val="720"/>
              </a:spcBef>
              <a:spcAft>
                <a:spcPts val="0"/>
              </a:spcAft>
              <a:buClr>
                <a:schemeClr val="dk1"/>
              </a:buClr>
              <a:buSzPts val="1800"/>
              <a:buFont typeface="Arial"/>
              <a:buChar char="•"/>
              <a:defRPr b="0" i="0" sz="3600" u="none" cap="none" strike="noStrike">
                <a:solidFill>
                  <a:schemeClr val="dk1"/>
                </a:solidFill>
                <a:latin typeface="Calibri"/>
                <a:ea typeface="Calibri"/>
                <a:cs typeface="Calibri"/>
                <a:sym typeface="Calibri"/>
              </a:defRPr>
            </a:lvl3pPr>
            <a:lvl4pPr indent="-330200" lvl="3" marL="18288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4pPr>
            <a:lvl5pPr indent="-330200" lvl="4" marL="22860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5pPr>
            <a:lvl6pPr indent="-330200" lvl="5" marL="27432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6pPr>
            <a:lvl7pPr indent="-330200" lvl="6" marL="32004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7pPr>
            <a:lvl8pPr indent="-330200" lvl="7" marL="36576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8pPr>
            <a:lvl9pPr indent="-330200" lvl="8" marL="4114800" marR="0" rtl="0" algn="l">
              <a:lnSpc>
                <a:spcPct val="100000"/>
              </a:lnSpc>
              <a:spcBef>
                <a:spcPts val="640"/>
              </a:spcBef>
              <a:spcAft>
                <a:spcPts val="0"/>
              </a:spcAft>
              <a:buClr>
                <a:schemeClr val="dk1"/>
              </a:buClr>
              <a:buSzPts val="1600"/>
              <a:buFont typeface="Arial"/>
              <a:buChar char="•"/>
              <a:defRPr b="0" i="0" sz="3200" u="none" cap="none" strike="noStrike">
                <a:solidFill>
                  <a:schemeClr val="dk1"/>
                </a:solidFill>
                <a:latin typeface="Calibri"/>
                <a:ea typeface="Calibri"/>
                <a:cs typeface="Calibri"/>
                <a:sym typeface="Calibri"/>
              </a:defRPr>
            </a:lvl9pPr>
          </a:lstStyle>
          <a:p/>
        </p:txBody>
      </p:sp>
      <p:sp>
        <p:nvSpPr>
          <p:cNvPr id="1456" name="Google Shape;1456;p265"/>
          <p:cNvSpPr txBox="1"/>
          <p:nvPr>
            <p:ph idx="10" type="dt"/>
          </p:nvPr>
        </p:nvSpPr>
        <p:spPr>
          <a:xfrm>
            <a:off x="914400" y="9534527"/>
            <a:ext cx="4267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57" name="Google Shape;1457;p265"/>
          <p:cNvSpPr txBox="1"/>
          <p:nvPr>
            <p:ph idx="11" type="ftr"/>
          </p:nvPr>
        </p:nvSpPr>
        <p:spPr>
          <a:xfrm>
            <a:off x="6248400" y="9534527"/>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58" name="Google Shape;1458;p265"/>
          <p:cNvSpPr txBox="1"/>
          <p:nvPr>
            <p:ph idx="12" type="sldNum"/>
          </p:nvPr>
        </p:nvSpPr>
        <p:spPr>
          <a:xfrm>
            <a:off x="13106400" y="9534527"/>
            <a:ext cx="4267200" cy="5478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p:cSld name="1_Titre seul">
    <p:spTree>
      <p:nvGrpSpPr>
        <p:cNvPr id="1459" name="Shape 1459"/>
        <p:cNvGrpSpPr/>
        <p:nvPr/>
      </p:nvGrpSpPr>
      <p:grpSpPr>
        <a:xfrm>
          <a:off x="0" y="0"/>
          <a:ext cx="0" cy="0"/>
          <a:chOff x="0" y="0"/>
          <a:chExt cx="0" cy="0"/>
        </a:xfrm>
      </p:grpSpPr>
      <p:sp>
        <p:nvSpPr>
          <p:cNvPr id="1460" name="Google Shape;1460;p266"/>
          <p:cNvSpPr txBox="1"/>
          <p:nvPr>
            <p:ph type="title"/>
          </p:nvPr>
        </p:nvSpPr>
        <p:spPr>
          <a:xfrm>
            <a:off x="914400" y="411956"/>
            <a:ext cx="16459200" cy="1714800"/>
          </a:xfrm>
          <a:prstGeom prst="rect">
            <a:avLst/>
          </a:prstGeom>
          <a:noFill/>
          <a:ln>
            <a:noFill/>
          </a:ln>
        </p:spPr>
        <p:txBody>
          <a:bodyPr anchorCtr="0" anchor="t" bIns="45700" lIns="91425" spcFirstLastPara="1" rIns="91425" wrap="square" tIns="45700">
            <a:noAutofit/>
          </a:bodyPr>
          <a:lstStyle>
            <a:lvl1pPr lvl="0" marR="0" rtl="0" algn="ctr">
              <a:lnSpc>
                <a:spcPct val="100000"/>
              </a:lnSpc>
              <a:spcBef>
                <a:spcPts val="0"/>
              </a:spcBef>
              <a:spcAft>
                <a:spcPts val="0"/>
              </a:spcAft>
              <a:buClr>
                <a:schemeClr val="dk1"/>
              </a:buClr>
              <a:buSzPts val="4400"/>
              <a:buFont typeface="Calibri"/>
              <a:buNone/>
              <a:defRPr b="0" i="0" sz="8801"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9pPr>
          </a:lstStyle>
          <a:p/>
        </p:txBody>
      </p:sp>
      <p:sp>
        <p:nvSpPr>
          <p:cNvPr id="1461" name="Google Shape;1461;p266"/>
          <p:cNvSpPr txBox="1"/>
          <p:nvPr>
            <p:ph idx="10" type="dt"/>
          </p:nvPr>
        </p:nvSpPr>
        <p:spPr>
          <a:xfrm>
            <a:off x="914400" y="9534527"/>
            <a:ext cx="4267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62" name="Google Shape;1462;p266"/>
          <p:cNvSpPr txBox="1"/>
          <p:nvPr>
            <p:ph idx="11" type="ftr"/>
          </p:nvPr>
        </p:nvSpPr>
        <p:spPr>
          <a:xfrm>
            <a:off x="6248400" y="9534527"/>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63" name="Google Shape;1463;p266"/>
          <p:cNvSpPr txBox="1"/>
          <p:nvPr>
            <p:ph idx="12" type="sldNum"/>
          </p:nvPr>
        </p:nvSpPr>
        <p:spPr>
          <a:xfrm>
            <a:off x="13106400" y="9534527"/>
            <a:ext cx="4267200" cy="5478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p:cSld name="1_Contenu avec légende">
    <p:spTree>
      <p:nvGrpSpPr>
        <p:cNvPr id="1464" name="Shape 1464"/>
        <p:cNvGrpSpPr/>
        <p:nvPr/>
      </p:nvGrpSpPr>
      <p:grpSpPr>
        <a:xfrm>
          <a:off x="0" y="0"/>
          <a:ext cx="0" cy="0"/>
          <a:chOff x="0" y="0"/>
          <a:chExt cx="0" cy="0"/>
        </a:xfrm>
      </p:grpSpPr>
      <p:sp>
        <p:nvSpPr>
          <p:cNvPr id="1465" name="Google Shape;1465;p267"/>
          <p:cNvSpPr txBox="1"/>
          <p:nvPr>
            <p:ph type="title"/>
          </p:nvPr>
        </p:nvSpPr>
        <p:spPr>
          <a:xfrm>
            <a:off x="914402" y="409577"/>
            <a:ext cx="6016800" cy="17430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chemeClr val="dk1"/>
              </a:buClr>
              <a:buSzPts val="2000"/>
              <a:buFont typeface="Calibri"/>
              <a:buNone/>
              <a:defRPr b="1" i="0" sz="4001"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9pPr>
          </a:lstStyle>
          <a:p/>
        </p:txBody>
      </p:sp>
      <p:sp>
        <p:nvSpPr>
          <p:cNvPr id="1466" name="Google Shape;1466;p267"/>
          <p:cNvSpPr txBox="1"/>
          <p:nvPr>
            <p:ph idx="1" type="body"/>
          </p:nvPr>
        </p:nvSpPr>
        <p:spPr>
          <a:xfrm>
            <a:off x="7150100" y="409577"/>
            <a:ext cx="10223400" cy="8779800"/>
          </a:xfrm>
          <a:prstGeom prst="rect">
            <a:avLst/>
          </a:prstGeom>
          <a:noFill/>
          <a:ln>
            <a:noFill/>
          </a:ln>
        </p:spPr>
        <p:txBody>
          <a:bodyPr anchorCtr="0" anchor="t" bIns="45700" lIns="91425" spcFirstLastPara="1" rIns="91425" wrap="square" tIns="45700">
            <a:noAutofit/>
          </a:bodyPr>
          <a:lstStyle>
            <a:lvl1pPr indent="-431800" lvl="0" marL="457200" marR="0" rtl="0" algn="l">
              <a:lnSpc>
                <a:spcPct val="100000"/>
              </a:lnSpc>
              <a:spcBef>
                <a:spcPts val="1279"/>
              </a:spcBef>
              <a:spcAft>
                <a:spcPts val="0"/>
              </a:spcAft>
              <a:buClr>
                <a:schemeClr val="dk1"/>
              </a:buClr>
              <a:buSzPts val="3200"/>
              <a:buFont typeface="Arial"/>
              <a:buChar char="•"/>
              <a:defRPr b="0" i="0" sz="6401" u="none" cap="none" strike="noStrike">
                <a:solidFill>
                  <a:schemeClr val="dk1"/>
                </a:solidFill>
                <a:latin typeface="Calibri"/>
                <a:ea typeface="Calibri"/>
                <a:cs typeface="Calibri"/>
                <a:sym typeface="Calibri"/>
              </a:defRPr>
            </a:lvl1pPr>
            <a:lvl2pPr indent="-406400" lvl="1" marL="914400" marR="0" rtl="0" algn="l">
              <a:lnSpc>
                <a:spcPct val="100000"/>
              </a:lnSpc>
              <a:spcBef>
                <a:spcPts val="1121"/>
              </a:spcBef>
              <a:spcAft>
                <a:spcPts val="0"/>
              </a:spcAft>
              <a:buClr>
                <a:schemeClr val="dk1"/>
              </a:buClr>
              <a:buSzPts val="2800"/>
              <a:buFont typeface="Arial"/>
              <a:buChar char="–"/>
              <a:defRPr b="0" i="0" sz="56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960"/>
              </a:spcBef>
              <a:spcAft>
                <a:spcPts val="0"/>
              </a:spcAft>
              <a:buClr>
                <a:schemeClr val="dk1"/>
              </a:buClr>
              <a:buSzPts val="2400"/>
              <a:buFont typeface="Arial"/>
              <a:buChar char="•"/>
              <a:defRPr b="0" i="0" sz="48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4pPr>
            <a:lvl5pPr indent="-355600" lvl="4" marL="22860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5pPr>
            <a:lvl6pPr indent="-355600" lvl="5" marL="27432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6pPr>
            <a:lvl7pPr indent="-355600" lvl="6" marL="32004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7pPr>
            <a:lvl8pPr indent="-355600" lvl="7" marL="36576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8pPr>
            <a:lvl9pPr indent="-355600" lvl="8" marL="41148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9pPr>
          </a:lstStyle>
          <a:p/>
        </p:txBody>
      </p:sp>
      <p:sp>
        <p:nvSpPr>
          <p:cNvPr id="1467" name="Google Shape;1467;p267"/>
          <p:cNvSpPr txBox="1"/>
          <p:nvPr>
            <p:ph idx="2" type="body"/>
          </p:nvPr>
        </p:nvSpPr>
        <p:spPr>
          <a:xfrm>
            <a:off x="914402" y="2152652"/>
            <a:ext cx="6016800" cy="7036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560"/>
              </a:spcBef>
              <a:spcAft>
                <a:spcPts val="0"/>
              </a:spcAft>
              <a:buClr>
                <a:schemeClr val="dk1"/>
              </a:buClr>
              <a:buSzPts val="1400"/>
              <a:buFont typeface="Arial"/>
              <a:buNone/>
              <a:defRPr b="0" i="0" sz="2801" u="none" cap="none" strike="noStrike">
                <a:solidFill>
                  <a:schemeClr val="dk1"/>
                </a:solidFill>
                <a:latin typeface="Calibri"/>
                <a:ea typeface="Calibri"/>
                <a:cs typeface="Calibri"/>
                <a:sym typeface="Calibri"/>
              </a:defRPr>
            </a:lvl1pPr>
            <a:lvl2pPr indent="-228600" lvl="1" marL="914400" marR="0" rtl="0" algn="l">
              <a:lnSpc>
                <a:spcPct val="100000"/>
              </a:lnSpc>
              <a:spcBef>
                <a:spcPts val="480"/>
              </a:spcBef>
              <a:spcAft>
                <a:spcPts val="0"/>
              </a:spcAft>
              <a:buClr>
                <a:schemeClr val="dk1"/>
              </a:buClr>
              <a:buSzPts val="1200"/>
              <a:buFont typeface="Arial"/>
              <a:buNone/>
              <a:defRPr b="0" i="0" sz="24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401"/>
              </a:spcBef>
              <a:spcAft>
                <a:spcPts val="0"/>
              </a:spcAft>
              <a:buClr>
                <a:schemeClr val="dk1"/>
              </a:buClr>
              <a:buSzPts val="1000"/>
              <a:buFont typeface="Arial"/>
              <a:buNone/>
              <a:defRPr b="0" i="0" sz="20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9pPr>
          </a:lstStyle>
          <a:p/>
        </p:txBody>
      </p:sp>
      <p:sp>
        <p:nvSpPr>
          <p:cNvPr id="1468" name="Google Shape;1468;p267"/>
          <p:cNvSpPr txBox="1"/>
          <p:nvPr>
            <p:ph idx="10" type="dt"/>
          </p:nvPr>
        </p:nvSpPr>
        <p:spPr>
          <a:xfrm>
            <a:off x="914400" y="9534527"/>
            <a:ext cx="4267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69" name="Google Shape;1469;p267"/>
          <p:cNvSpPr txBox="1"/>
          <p:nvPr>
            <p:ph idx="11" type="ftr"/>
          </p:nvPr>
        </p:nvSpPr>
        <p:spPr>
          <a:xfrm>
            <a:off x="6248400" y="9534527"/>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70" name="Google Shape;1470;p267"/>
          <p:cNvSpPr txBox="1"/>
          <p:nvPr>
            <p:ph idx="12" type="sldNum"/>
          </p:nvPr>
        </p:nvSpPr>
        <p:spPr>
          <a:xfrm>
            <a:off x="13106400" y="9534527"/>
            <a:ext cx="4267200" cy="5478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p:cSld name="1_Image avec légende">
    <p:spTree>
      <p:nvGrpSpPr>
        <p:cNvPr id="1471" name="Shape 1471"/>
        <p:cNvGrpSpPr/>
        <p:nvPr/>
      </p:nvGrpSpPr>
      <p:grpSpPr>
        <a:xfrm>
          <a:off x="0" y="0"/>
          <a:ext cx="0" cy="0"/>
          <a:chOff x="0" y="0"/>
          <a:chExt cx="0" cy="0"/>
        </a:xfrm>
      </p:grpSpPr>
      <p:sp>
        <p:nvSpPr>
          <p:cNvPr id="1472" name="Google Shape;1472;p268"/>
          <p:cNvSpPr txBox="1"/>
          <p:nvPr>
            <p:ph type="title"/>
          </p:nvPr>
        </p:nvSpPr>
        <p:spPr>
          <a:xfrm>
            <a:off x="3584576" y="7200902"/>
            <a:ext cx="10972800" cy="850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chemeClr val="dk1"/>
              </a:buClr>
              <a:buSzPts val="2000"/>
              <a:buFont typeface="Calibri"/>
              <a:buNone/>
              <a:defRPr b="1" i="0" sz="4001"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9pPr>
          </a:lstStyle>
          <a:p/>
        </p:txBody>
      </p:sp>
      <p:sp>
        <p:nvSpPr>
          <p:cNvPr id="1473" name="Google Shape;1473;p268"/>
          <p:cNvSpPr/>
          <p:nvPr>
            <p:ph idx="2" type="pic"/>
          </p:nvPr>
        </p:nvSpPr>
        <p:spPr>
          <a:xfrm>
            <a:off x="3584576" y="919163"/>
            <a:ext cx="10972800" cy="6172200"/>
          </a:xfrm>
          <a:prstGeom prst="rect">
            <a:avLst/>
          </a:prstGeom>
          <a:noFill/>
          <a:ln>
            <a:noFill/>
          </a:ln>
        </p:spPr>
      </p:sp>
      <p:sp>
        <p:nvSpPr>
          <p:cNvPr id="1474" name="Google Shape;1474;p268"/>
          <p:cNvSpPr txBox="1"/>
          <p:nvPr>
            <p:ph idx="1" type="body"/>
          </p:nvPr>
        </p:nvSpPr>
        <p:spPr>
          <a:xfrm>
            <a:off x="3584576" y="8051009"/>
            <a:ext cx="10972800" cy="1207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560"/>
              </a:spcBef>
              <a:spcAft>
                <a:spcPts val="0"/>
              </a:spcAft>
              <a:buClr>
                <a:schemeClr val="dk1"/>
              </a:buClr>
              <a:buSzPts val="1400"/>
              <a:buFont typeface="Arial"/>
              <a:buNone/>
              <a:defRPr b="0" i="0" sz="2801" u="none" cap="none" strike="noStrike">
                <a:solidFill>
                  <a:schemeClr val="dk1"/>
                </a:solidFill>
                <a:latin typeface="Calibri"/>
                <a:ea typeface="Calibri"/>
                <a:cs typeface="Calibri"/>
                <a:sym typeface="Calibri"/>
              </a:defRPr>
            </a:lvl1pPr>
            <a:lvl2pPr indent="-228600" lvl="1" marL="914400" marR="0" rtl="0" algn="l">
              <a:lnSpc>
                <a:spcPct val="100000"/>
              </a:lnSpc>
              <a:spcBef>
                <a:spcPts val="480"/>
              </a:spcBef>
              <a:spcAft>
                <a:spcPts val="0"/>
              </a:spcAft>
              <a:buClr>
                <a:schemeClr val="dk1"/>
              </a:buClr>
              <a:buSzPts val="1200"/>
              <a:buFont typeface="Arial"/>
              <a:buNone/>
              <a:defRPr b="0" i="0" sz="24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401"/>
              </a:spcBef>
              <a:spcAft>
                <a:spcPts val="0"/>
              </a:spcAft>
              <a:buClr>
                <a:schemeClr val="dk1"/>
              </a:buClr>
              <a:buSzPts val="1000"/>
              <a:buFont typeface="Arial"/>
              <a:buNone/>
              <a:defRPr b="0" i="0" sz="20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360"/>
              </a:spcBef>
              <a:spcAft>
                <a:spcPts val="0"/>
              </a:spcAft>
              <a:buClr>
                <a:schemeClr val="dk1"/>
              </a:buClr>
              <a:buSzPts val="900"/>
              <a:buFont typeface="Arial"/>
              <a:buNone/>
              <a:defRPr b="0" i="0" sz="1800" u="none" cap="none" strike="noStrike">
                <a:solidFill>
                  <a:schemeClr val="dk1"/>
                </a:solidFill>
                <a:latin typeface="Calibri"/>
                <a:ea typeface="Calibri"/>
                <a:cs typeface="Calibri"/>
                <a:sym typeface="Calibri"/>
              </a:defRPr>
            </a:lvl9pPr>
          </a:lstStyle>
          <a:p/>
        </p:txBody>
      </p:sp>
      <p:sp>
        <p:nvSpPr>
          <p:cNvPr id="1475" name="Google Shape;1475;p268"/>
          <p:cNvSpPr txBox="1"/>
          <p:nvPr>
            <p:ph idx="10" type="dt"/>
          </p:nvPr>
        </p:nvSpPr>
        <p:spPr>
          <a:xfrm>
            <a:off x="914400" y="9534527"/>
            <a:ext cx="4267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76" name="Google Shape;1476;p268"/>
          <p:cNvSpPr txBox="1"/>
          <p:nvPr>
            <p:ph idx="11" type="ftr"/>
          </p:nvPr>
        </p:nvSpPr>
        <p:spPr>
          <a:xfrm>
            <a:off x="6248400" y="9534527"/>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77" name="Google Shape;1477;p268"/>
          <p:cNvSpPr txBox="1"/>
          <p:nvPr>
            <p:ph idx="12" type="sldNum"/>
          </p:nvPr>
        </p:nvSpPr>
        <p:spPr>
          <a:xfrm>
            <a:off x="13106400" y="9534527"/>
            <a:ext cx="4267200" cy="5478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p:cSld name="1_Titre et texte vertical">
    <p:spTree>
      <p:nvGrpSpPr>
        <p:cNvPr id="1478" name="Shape 1478"/>
        <p:cNvGrpSpPr/>
        <p:nvPr/>
      </p:nvGrpSpPr>
      <p:grpSpPr>
        <a:xfrm>
          <a:off x="0" y="0"/>
          <a:ext cx="0" cy="0"/>
          <a:chOff x="0" y="0"/>
          <a:chExt cx="0" cy="0"/>
        </a:xfrm>
      </p:grpSpPr>
      <p:sp>
        <p:nvSpPr>
          <p:cNvPr id="1479" name="Google Shape;1479;p269"/>
          <p:cNvSpPr txBox="1"/>
          <p:nvPr>
            <p:ph type="title"/>
          </p:nvPr>
        </p:nvSpPr>
        <p:spPr>
          <a:xfrm>
            <a:off x="914400" y="411956"/>
            <a:ext cx="16459200" cy="1714800"/>
          </a:xfrm>
          <a:prstGeom prst="rect">
            <a:avLst/>
          </a:prstGeom>
          <a:noFill/>
          <a:ln>
            <a:noFill/>
          </a:ln>
        </p:spPr>
        <p:txBody>
          <a:bodyPr anchorCtr="0" anchor="t" bIns="45700" lIns="91425" spcFirstLastPara="1" rIns="91425" wrap="square" tIns="45700">
            <a:noAutofit/>
          </a:bodyPr>
          <a:lstStyle>
            <a:lvl1pPr lvl="0" marR="0" rtl="0" algn="ctr">
              <a:lnSpc>
                <a:spcPct val="100000"/>
              </a:lnSpc>
              <a:spcBef>
                <a:spcPts val="0"/>
              </a:spcBef>
              <a:spcAft>
                <a:spcPts val="0"/>
              </a:spcAft>
              <a:buClr>
                <a:schemeClr val="dk1"/>
              </a:buClr>
              <a:buSzPts val="4400"/>
              <a:buFont typeface="Calibri"/>
              <a:buNone/>
              <a:defRPr b="0" i="0" sz="8801"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9pPr>
          </a:lstStyle>
          <a:p/>
        </p:txBody>
      </p:sp>
      <p:sp>
        <p:nvSpPr>
          <p:cNvPr id="1480" name="Google Shape;1480;p269"/>
          <p:cNvSpPr txBox="1"/>
          <p:nvPr>
            <p:ph idx="1" type="body"/>
          </p:nvPr>
        </p:nvSpPr>
        <p:spPr>
          <a:xfrm rot="5400000">
            <a:off x="5749500" y="-2434799"/>
            <a:ext cx="6789000" cy="16459200"/>
          </a:xfrm>
          <a:prstGeom prst="rect">
            <a:avLst/>
          </a:prstGeom>
          <a:noFill/>
          <a:ln>
            <a:noFill/>
          </a:ln>
        </p:spPr>
        <p:txBody>
          <a:bodyPr anchorCtr="0" anchor="t" bIns="45700" lIns="91425" spcFirstLastPara="1" rIns="91425" wrap="square" tIns="45700">
            <a:noAutofit/>
          </a:bodyPr>
          <a:lstStyle>
            <a:lvl1pPr indent="-431800" lvl="0" marL="457200" marR="0" rtl="0" algn="l">
              <a:lnSpc>
                <a:spcPct val="100000"/>
              </a:lnSpc>
              <a:spcBef>
                <a:spcPts val="1279"/>
              </a:spcBef>
              <a:spcAft>
                <a:spcPts val="0"/>
              </a:spcAft>
              <a:buClr>
                <a:schemeClr val="dk1"/>
              </a:buClr>
              <a:buSzPts val="3200"/>
              <a:buFont typeface="Arial"/>
              <a:buChar char="•"/>
              <a:defRPr b="0" i="0" sz="6401" u="none" cap="none" strike="noStrike">
                <a:solidFill>
                  <a:schemeClr val="dk1"/>
                </a:solidFill>
                <a:latin typeface="Calibri"/>
                <a:ea typeface="Calibri"/>
                <a:cs typeface="Calibri"/>
                <a:sym typeface="Calibri"/>
              </a:defRPr>
            </a:lvl1pPr>
            <a:lvl2pPr indent="-406400" lvl="1" marL="914400" marR="0" rtl="0" algn="l">
              <a:lnSpc>
                <a:spcPct val="100000"/>
              </a:lnSpc>
              <a:spcBef>
                <a:spcPts val="1121"/>
              </a:spcBef>
              <a:spcAft>
                <a:spcPts val="0"/>
              </a:spcAft>
              <a:buClr>
                <a:schemeClr val="dk1"/>
              </a:buClr>
              <a:buSzPts val="2800"/>
              <a:buFont typeface="Arial"/>
              <a:buChar char="–"/>
              <a:defRPr b="0" i="0" sz="56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960"/>
              </a:spcBef>
              <a:spcAft>
                <a:spcPts val="0"/>
              </a:spcAft>
              <a:buClr>
                <a:schemeClr val="dk1"/>
              </a:buClr>
              <a:buSzPts val="2400"/>
              <a:buFont typeface="Arial"/>
              <a:buChar char="•"/>
              <a:defRPr b="0" i="0" sz="48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4pPr>
            <a:lvl5pPr indent="-355600" lvl="4" marL="22860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5pPr>
            <a:lvl6pPr indent="-355600" lvl="5" marL="27432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6pPr>
            <a:lvl7pPr indent="-355600" lvl="6" marL="32004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7pPr>
            <a:lvl8pPr indent="-355600" lvl="7" marL="36576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8pPr>
            <a:lvl9pPr indent="-355600" lvl="8" marL="41148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9pPr>
          </a:lstStyle>
          <a:p/>
        </p:txBody>
      </p:sp>
      <p:sp>
        <p:nvSpPr>
          <p:cNvPr id="1481" name="Google Shape;1481;p269"/>
          <p:cNvSpPr txBox="1"/>
          <p:nvPr>
            <p:ph idx="10" type="dt"/>
          </p:nvPr>
        </p:nvSpPr>
        <p:spPr>
          <a:xfrm>
            <a:off x="914400" y="9534527"/>
            <a:ext cx="4267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82" name="Google Shape;1482;p269"/>
          <p:cNvSpPr txBox="1"/>
          <p:nvPr>
            <p:ph idx="11" type="ftr"/>
          </p:nvPr>
        </p:nvSpPr>
        <p:spPr>
          <a:xfrm>
            <a:off x="6248400" y="9534527"/>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83" name="Google Shape;1483;p269"/>
          <p:cNvSpPr txBox="1"/>
          <p:nvPr>
            <p:ph idx="12" type="sldNum"/>
          </p:nvPr>
        </p:nvSpPr>
        <p:spPr>
          <a:xfrm>
            <a:off x="13106400" y="9534527"/>
            <a:ext cx="4267200" cy="5478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apositive de titre">
  <p:cSld name="1_Diapositive de titre">
    <p:spTree>
      <p:nvGrpSpPr>
        <p:cNvPr id="155" name="Shape 155"/>
        <p:cNvGrpSpPr/>
        <p:nvPr/>
      </p:nvGrpSpPr>
      <p:grpSpPr>
        <a:xfrm>
          <a:off x="0" y="0"/>
          <a:ext cx="0" cy="0"/>
          <a:chOff x="0" y="0"/>
          <a:chExt cx="0" cy="0"/>
        </a:xfrm>
      </p:grpSpPr>
      <p:sp>
        <p:nvSpPr>
          <p:cNvPr id="156" name="Google Shape;156;p100"/>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7" name="Google Shape;157;p100"/>
          <p:cNvSpPr txBox="1"/>
          <p:nvPr>
            <p:ph idx="1" type="subTitle"/>
          </p:nvPr>
        </p:nvSpPr>
        <p:spPr>
          <a:xfrm>
            <a:off x="2286000" y="5403057"/>
            <a:ext cx="13716000" cy="248364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158" name="Google Shape;158;p10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9" name="Google Shape;159;p10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0" name="Google Shape;160;p10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p:cSld name="1_Titre vertical et texte">
    <p:spTree>
      <p:nvGrpSpPr>
        <p:cNvPr id="1484" name="Shape 1484"/>
        <p:cNvGrpSpPr/>
        <p:nvPr/>
      </p:nvGrpSpPr>
      <p:grpSpPr>
        <a:xfrm>
          <a:off x="0" y="0"/>
          <a:ext cx="0" cy="0"/>
          <a:chOff x="0" y="0"/>
          <a:chExt cx="0" cy="0"/>
        </a:xfrm>
      </p:grpSpPr>
      <p:sp>
        <p:nvSpPr>
          <p:cNvPr id="1485" name="Google Shape;1485;p270"/>
          <p:cNvSpPr txBox="1"/>
          <p:nvPr>
            <p:ph type="title"/>
          </p:nvPr>
        </p:nvSpPr>
        <p:spPr>
          <a:xfrm rot="5400000">
            <a:off x="10927500" y="2743259"/>
            <a:ext cx="8777400" cy="4114800"/>
          </a:xfrm>
          <a:prstGeom prst="rect">
            <a:avLst/>
          </a:prstGeom>
          <a:noFill/>
          <a:ln>
            <a:noFill/>
          </a:ln>
        </p:spPr>
        <p:txBody>
          <a:bodyPr anchorCtr="0" anchor="t" bIns="45700" lIns="91425" spcFirstLastPara="1" rIns="91425" wrap="square" tIns="45700">
            <a:noAutofit/>
          </a:bodyPr>
          <a:lstStyle>
            <a:lvl1pPr lvl="0" marR="0" rtl="0" algn="ctr">
              <a:lnSpc>
                <a:spcPct val="100000"/>
              </a:lnSpc>
              <a:spcBef>
                <a:spcPts val="0"/>
              </a:spcBef>
              <a:spcAft>
                <a:spcPts val="0"/>
              </a:spcAft>
              <a:buClr>
                <a:schemeClr val="dk1"/>
              </a:buClr>
              <a:buSzPts val="4400"/>
              <a:buFont typeface="Calibri"/>
              <a:buNone/>
              <a:defRPr b="0" i="0" sz="8801"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rgbClr val="000000"/>
                </a:solidFill>
                <a:latin typeface="Arial"/>
                <a:ea typeface="Arial"/>
                <a:cs typeface="Arial"/>
                <a:sym typeface="Arial"/>
              </a:defRPr>
            </a:lvl9pPr>
          </a:lstStyle>
          <a:p/>
        </p:txBody>
      </p:sp>
      <p:sp>
        <p:nvSpPr>
          <p:cNvPr id="1486" name="Google Shape;1486;p270"/>
          <p:cNvSpPr txBox="1"/>
          <p:nvPr>
            <p:ph idx="1" type="body"/>
          </p:nvPr>
        </p:nvSpPr>
        <p:spPr>
          <a:xfrm rot="5400000">
            <a:off x="2545500" y="-1219142"/>
            <a:ext cx="8777400" cy="12039600"/>
          </a:xfrm>
          <a:prstGeom prst="rect">
            <a:avLst/>
          </a:prstGeom>
          <a:noFill/>
          <a:ln>
            <a:noFill/>
          </a:ln>
        </p:spPr>
        <p:txBody>
          <a:bodyPr anchorCtr="0" anchor="t" bIns="45700" lIns="91425" spcFirstLastPara="1" rIns="91425" wrap="square" tIns="45700">
            <a:noAutofit/>
          </a:bodyPr>
          <a:lstStyle>
            <a:lvl1pPr indent="-431800" lvl="0" marL="457200" marR="0" rtl="0" algn="l">
              <a:lnSpc>
                <a:spcPct val="100000"/>
              </a:lnSpc>
              <a:spcBef>
                <a:spcPts val="1279"/>
              </a:spcBef>
              <a:spcAft>
                <a:spcPts val="0"/>
              </a:spcAft>
              <a:buClr>
                <a:schemeClr val="dk1"/>
              </a:buClr>
              <a:buSzPts val="3200"/>
              <a:buFont typeface="Arial"/>
              <a:buChar char="•"/>
              <a:defRPr b="0" i="0" sz="6401" u="none" cap="none" strike="noStrike">
                <a:solidFill>
                  <a:schemeClr val="dk1"/>
                </a:solidFill>
                <a:latin typeface="Calibri"/>
                <a:ea typeface="Calibri"/>
                <a:cs typeface="Calibri"/>
                <a:sym typeface="Calibri"/>
              </a:defRPr>
            </a:lvl1pPr>
            <a:lvl2pPr indent="-406400" lvl="1" marL="914400" marR="0" rtl="0" algn="l">
              <a:lnSpc>
                <a:spcPct val="100000"/>
              </a:lnSpc>
              <a:spcBef>
                <a:spcPts val="1121"/>
              </a:spcBef>
              <a:spcAft>
                <a:spcPts val="0"/>
              </a:spcAft>
              <a:buClr>
                <a:schemeClr val="dk1"/>
              </a:buClr>
              <a:buSzPts val="2800"/>
              <a:buFont typeface="Arial"/>
              <a:buChar char="–"/>
              <a:defRPr b="0" i="0" sz="56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960"/>
              </a:spcBef>
              <a:spcAft>
                <a:spcPts val="0"/>
              </a:spcAft>
              <a:buClr>
                <a:schemeClr val="dk1"/>
              </a:buClr>
              <a:buSzPts val="2400"/>
              <a:buFont typeface="Arial"/>
              <a:buChar char="•"/>
              <a:defRPr b="0" i="0" sz="48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4pPr>
            <a:lvl5pPr indent="-355600" lvl="4" marL="22860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5pPr>
            <a:lvl6pPr indent="-355600" lvl="5" marL="27432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6pPr>
            <a:lvl7pPr indent="-355600" lvl="6" marL="32004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7pPr>
            <a:lvl8pPr indent="-355600" lvl="7" marL="36576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8pPr>
            <a:lvl9pPr indent="-355600" lvl="8" marL="4114800" marR="0" rtl="0" algn="l">
              <a:lnSpc>
                <a:spcPct val="100000"/>
              </a:lnSpc>
              <a:spcBef>
                <a:spcPts val="800"/>
              </a:spcBef>
              <a:spcAft>
                <a:spcPts val="0"/>
              </a:spcAft>
              <a:buClr>
                <a:schemeClr val="dk1"/>
              </a:buClr>
              <a:buSzPts val="2000"/>
              <a:buFont typeface="Arial"/>
              <a:buChar char="•"/>
              <a:defRPr b="0" i="0" sz="4001" u="none" cap="none" strike="noStrike">
                <a:solidFill>
                  <a:schemeClr val="dk1"/>
                </a:solidFill>
                <a:latin typeface="Calibri"/>
                <a:ea typeface="Calibri"/>
                <a:cs typeface="Calibri"/>
                <a:sym typeface="Calibri"/>
              </a:defRPr>
            </a:lvl9pPr>
          </a:lstStyle>
          <a:p/>
        </p:txBody>
      </p:sp>
      <p:sp>
        <p:nvSpPr>
          <p:cNvPr id="1487" name="Google Shape;1487;p270"/>
          <p:cNvSpPr txBox="1"/>
          <p:nvPr>
            <p:ph idx="10" type="dt"/>
          </p:nvPr>
        </p:nvSpPr>
        <p:spPr>
          <a:xfrm>
            <a:off x="914400" y="9534527"/>
            <a:ext cx="4267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88" name="Google Shape;1488;p270"/>
          <p:cNvSpPr txBox="1"/>
          <p:nvPr>
            <p:ph idx="11" type="ftr"/>
          </p:nvPr>
        </p:nvSpPr>
        <p:spPr>
          <a:xfrm>
            <a:off x="6248400" y="9534527"/>
            <a:ext cx="5791200" cy="547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3600" u="none" cap="none" strike="noStrike">
                <a:solidFill>
                  <a:schemeClr val="dk1"/>
                </a:solidFill>
                <a:latin typeface="Calibri"/>
                <a:ea typeface="Calibri"/>
                <a:cs typeface="Calibri"/>
                <a:sym typeface="Calibri"/>
              </a:defRPr>
            </a:lvl9pPr>
          </a:lstStyle>
          <a:p/>
        </p:txBody>
      </p:sp>
      <p:sp>
        <p:nvSpPr>
          <p:cNvPr id="1489" name="Google Shape;1489;p270"/>
          <p:cNvSpPr txBox="1"/>
          <p:nvPr>
            <p:ph idx="12" type="sldNum"/>
          </p:nvPr>
        </p:nvSpPr>
        <p:spPr>
          <a:xfrm>
            <a:off x="13106400" y="9534527"/>
            <a:ext cx="4267200" cy="5478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800"/>
              <a:buFont typeface="Arial"/>
              <a:buNone/>
              <a:defRPr b="0" i="0" sz="36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1_Big number">
    <p:spTree>
      <p:nvGrpSpPr>
        <p:cNvPr id="1490" name="Shape 1490"/>
        <p:cNvGrpSpPr/>
        <p:nvPr/>
      </p:nvGrpSpPr>
      <p:grpSpPr>
        <a:xfrm>
          <a:off x="0" y="0"/>
          <a:ext cx="0" cy="0"/>
          <a:chOff x="0" y="0"/>
          <a:chExt cx="0" cy="0"/>
        </a:xfrm>
      </p:grpSpPr>
      <p:sp>
        <p:nvSpPr>
          <p:cNvPr id="1491" name="Google Shape;1491;p271"/>
          <p:cNvSpPr txBox="1"/>
          <p:nvPr>
            <p:ph type="title"/>
          </p:nvPr>
        </p:nvSpPr>
        <p:spPr>
          <a:xfrm>
            <a:off x="623400" y="2212250"/>
            <a:ext cx="17041200" cy="3927000"/>
          </a:xfrm>
          <a:prstGeom prst="rect">
            <a:avLst/>
          </a:prstGeom>
          <a:noFill/>
          <a:ln>
            <a:noFill/>
          </a:ln>
        </p:spPr>
        <p:txBody>
          <a:bodyPr anchorCtr="0" anchor="b" bIns="91425" lIns="91425" spcFirstLastPara="1" rIns="91425" wrap="square" tIns="91425">
            <a:noAutofit/>
          </a:bodyPr>
          <a:lstStyle>
            <a:lvl1pPr lvl="0" marR="0" rtl="0" algn="ctr">
              <a:lnSpc>
                <a:spcPct val="100000"/>
              </a:lnSpc>
              <a:spcBef>
                <a:spcPts val="0"/>
              </a:spcBef>
              <a:spcAft>
                <a:spcPts val="0"/>
              </a:spcAft>
              <a:buClr>
                <a:srgbClr val="000000"/>
              </a:buClr>
              <a:buSzPts val="12000"/>
              <a:buFont typeface="Arial"/>
              <a:buChar char="●"/>
              <a:defRPr b="0" i="0" sz="24000" u="none" cap="none" strike="noStrike">
                <a:solidFill>
                  <a:srgbClr val="000000"/>
                </a:solidFill>
                <a:latin typeface="Arial"/>
                <a:ea typeface="Arial"/>
                <a:cs typeface="Arial"/>
                <a:sym typeface="Arial"/>
              </a:defRPr>
            </a:lvl1pPr>
            <a:lvl2pPr lvl="1" marR="0" rtl="0" algn="ctr">
              <a:lnSpc>
                <a:spcPct val="100000"/>
              </a:lnSpc>
              <a:spcBef>
                <a:spcPts val="0"/>
              </a:spcBef>
              <a:spcAft>
                <a:spcPts val="0"/>
              </a:spcAft>
              <a:buClr>
                <a:srgbClr val="000000"/>
              </a:buClr>
              <a:buSzPts val="12000"/>
              <a:buFont typeface="Arial"/>
              <a:buChar char="○"/>
              <a:defRPr b="0" i="0" sz="240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12000"/>
              <a:buFont typeface="Arial"/>
              <a:buChar char="■"/>
              <a:defRPr b="0" i="0" sz="240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12000"/>
              <a:buFont typeface="Arial"/>
              <a:buChar char="●"/>
              <a:defRPr b="0" i="0" sz="240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12000"/>
              <a:buFont typeface="Arial"/>
              <a:buChar char="○"/>
              <a:defRPr b="0" i="0" sz="240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12000"/>
              <a:buFont typeface="Arial"/>
              <a:buChar char="■"/>
              <a:defRPr b="0" i="0" sz="240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12000"/>
              <a:buFont typeface="Arial"/>
              <a:buChar char="●"/>
              <a:defRPr b="0" i="0" sz="240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12000"/>
              <a:buFont typeface="Arial"/>
              <a:buChar char="○"/>
              <a:defRPr b="0" i="0" sz="240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12000"/>
              <a:buFont typeface="Arial"/>
              <a:buChar char="■"/>
              <a:defRPr b="0" i="0" sz="24000" u="none" cap="none" strike="noStrike">
                <a:solidFill>
                  <a:srgbClr val="000000"/>
                </a:solidFill>
                <a:latin typeface="Arial"/>
                <a:ea typeface="Arial"/>
                <a:cs typeface="Arial"/>
                <a:sym typeface="Arial"/>
              </a:defRPr>
            </a:lvl9pPr>
          </a:lstStyle>
          <a:p/>
        </p:txBody>
      </p:sp>
      <p:sp>
        <p:nvSpPr>
          <p:cNvPr id="1492" name="Google Shape;1492;p271"/>
          <p:cNvSpPr txBox="1"/>
          <p:nvPr>
            <p:ph idx="1" type="body"/>
          </p:nvPr>
        </p:nvSpPr>
        <p:spPr>
          <a:xfrm>
            <a:off x="623400" y="6304451"/>
            <a:ext cx="17041200" cy="2601600"/>
          </a:xfrm>
          <a:prstGeom prst="rect">
            <a:avLst/>
          </a:prstGeom>
          <a:noFill/>
          <a:ln>
            <a:noFill/>
          </a:ln>
        </p:spPr>
        <p:txBody>
          <a:bodyPr anchorCtr="0" anchor="ctr" bIns="91425" lIns="91425" spcFirstLastPara="1" rIns="91425" wrap="square" tIns="91425">
            <a:noAutofit/>
          </a:bodyPr>
          <a:lstStyle>
            <a:lvl1pPr indent="-317500" lvl="0" marL="457200" marR="0" rtl="0" algn="ctr">
              <a:lnSpc>
                <a:spcPct val="100000"/>
              </a:lnSpc>
              <a:spcBef>
                <a:spcPts val="0"/>
              </a:spcBef>
              <a:spcAft>
                <a:spcPts val="0"/>
              </a:spcAft>
              <a:buClr>
                <a:srgbClr val="000000"/>
              </a:buClr>
              <a:buSzPts val="1400"/>
              <a:buFont typeface="Arial"/>
              <a:buChar char="●"/>
              <a:defRPr b="0" i="0" sz="2801" u="none" cap="none" strike="noStrike">
                <a:solidFill>
                  <a:srgbClr val="000000"/>
                </a:solidFill>
                <a:latin typeface="Arial"/>
                <a:ea typeface="Arial"/>
                <a:cs typeface="Arial"/>
                <a:sym typeface="Arial"/>
              </a:defRPr>
            </a:lvl1pPr>
            <a:lvl2pPr indent="-317500" lvl="1" marL="914400" marR="0" rtl="0" algn="ctr">
              <a:lnSpc>
                <a:spcPct val="100000"/>
              </a:lnSpc>
              <a:spcBef>
                <a:spcPts val="0"/>
              </a:spcBef>
              <a:spcAft>
                <a:spcPts val="0"/>
              </a:spcAft>
              <a:buClr>
                <a:srgbClr val="000000"/>
              </a:buClr>
              <a:buSzPts val="1400"/>
              <a:buFont typeface="Arial"/>
              <a:buChar char="○"/>
              <a:defRPr b="0" i="0" sz="2801" u="none" cap="none" strike="noStrike">
                <a:solidFill>
                  <a:srgbClr val="000000"/>
                </a:solidFill>
                <a:latin typeface="Arial"/>
                <a:ea typeface="Arial"/>
                <a:cs typeface="Arial"/>
                <a:sym typeface="Arial"/>
              </a:defRPr>
            </a:lvl2pPr>
            <a:lvl3pPr indent="-317500" lvl="2" marL="1371600" marR="0" rtl="0" algn="ctr">
              <a:lnSpc>
                <a:spcPct val="100000"/>
              </a:lnSpc>
              <a:spcBef>
                <a:spcPts val="0"/>
              </a:spcBef>
              <a:spcAft>
                <a:spcPts val="0"/>
              </a:spcAft>
              <a:buClr>
                <a:srgbClr val="000000"/>
              </a:buClr>
              <a:buSzPts val="1400"/>
              <a:buFont typeface="Arial"/>
              <a:buChar char="■"/>
              <a:defRPr b="0" i="0" sz="2801" u="none" cap="none" strike="noStrike">
                <a:solidFill>
                  <a:srgbClr val="000000"/>
                </a:solidFill>
                <a:latin typeface="Arial"/>
                <a:ea typeface="Arial"/>
                <a:cs typeface="Arial"/>
                <a:sym typeface="Arial"/>
              </a:defRPr>
            </a:lvl3pPr>
            <a:lvl4pPr indent="-317500" lvl="3" marL="1828800" marR="0" rtl="0" algn="ctr">
              <a:lnSpc>
                <a:spcPct val="100000"/>
              </a:lnSpc>
              <a:spcBef>
                <a:spcPts val="0"/>
              </a:spcBef>
              <a:spcAft>
                <a:spcPts val="0"/>
              </a:spcAft>
              <a:buClr>
                <a:srgbClr val="000000"/>
              </a:buClr>
              <a:buSzPts val="1400"/>
              <a:buFont typeface="Arial"/>
              <a:buChar char="●"/>
              <a:defRPr b="0" i="0" sz="2801" u="none" cap="none" strike="noStrike">
                <a:solidFill>
                  <a:srgbClr val="000000"/>
                </a:solidFill>
                <a:latin typeface="Arial"/>
                <a:ea typeface="Arial"/>
                <a:cs typeface="Arial"/>
                <a:sym typeface="Arial"/>
              </a:defRPr>
            </a:lvl4pPr>
            <a:lvl5pPr indent="-317500" lvl="4" marL="2286000" marR="0" rtl="0" algn="ctr">
              <a:lnSpc>
                <a:spcPct val="100000"/>
              </a:lnSpc>
              <a:spcBef>
                <a:spcPts val="0"/>
              </a:spcBef>
              <a:spcAft>
                <a:spcPts val="0"/>
              </a:spcAft>
              <a:buClr>
                <a:srgbClr val="000000"/>
              </a:buClr>
              <a:buSzPts val="1400"/>
              <a:buFont typeface="Arial"/>
              <a:buChar char="○"/>
              <a:defRPr b="0" i="0" sz="2801" u="none" cap="none" strike="noStrike">
                <a:solidFill>
                  <a:srgbClr val="000000"/>
                </a:solidFill>
                <a:latin typeface="Arial"/>
                <a:ea typeface="Arial"/>
                <a:cs typeface="Arial"/>
                <a:sym typeface="Arial"/>
              </a:defRPr>
            </a:lvl5pPr>
            <a:lvl6pPr indent="-317500" lvl="5" marL="2743200" marR="0" rtl="0" algn="ctr">
              <a:lnSpc>
                <a:spcPct val="100000"/>
              </a:lnSpc>
              <a:spcBef>
                <a:spcPts val="0"/>
              </a:spcBef>
              <a:spcAft>
                <a:spcPts val="0"/>
              </a:spcAft>
              <a:buClr>
                <a:srgbClr val="000000"/>
              </a:buClr>
              <a:buSzPts val="1400"/>
              <a:buFont typeface="Arial"/>
              <a:buChar char="■"/>
              <a:defRPr b="0" i="0" sz="2801" u="none" cap="none" strike="noStrike">
                <a:solidFill>
                  <a:srgbClr val="000000"/>
                </a:solidFill>
                <a:latin typeface="Arial"/>
                <a:ea typeface="Arial"/>
                <a:cs typeface="Arial"/>
                <a:sym typeface="Arial"/>
              </a:defRPr>
            </a:lvl6pPr>
            <a:lvl7pPr indent="-317500" lvl="6" marL="3200400" marR="0" rtl="0" algn="ctr">
              <a:lnSpc>
                <a:spcPct val="100000"/>
              </a:lnSpc>
              <a:spcBef>
                <a:spcPts val="0"/>
              </a:spcBef>
              <a:spcAft>
                <a:spcPts val="0"/>
              </a:spcAft>
              <a:buClr>
                <a:srgbClr val="000000"/>
              </a:buClr>
              <a:buSzPts val="1400"/>
              <a:buFont typeface="Arial"/>
              <a:buChar char="●"/>
              <a:defRPr b="0" i="0" sz="2801" u="none" cap="none" strike="noStrike">
                <a:solidFill>
                  <a:srgbClr val="000000"/>
                </a:solidFill>
                <a:latin typeface="Arial"/>
                <a:ea typeface="Arial"/>
                <a:cs typeface="Arial"/>
                <a:sym typeface="Arial"/>
              </a:defRPr>
            </a:lvl7pPr>
            <a:lvl8pPr indent="-317500" lvl="7" marL="3657600" marR="0" rtl="0" algn="ctr">
              <a:lnSpc>
                <a:spcPct val="100000"/>
              </a:lnSpc>
              <a:spcBef>
                <a:spcPts val="0"/>
              </a:spcBef>
              <a:spcAft>
                <a:spcPts val="0"/>
              </a:spcAft>
              <a:buClr>
                <a:srgbClr val="000000"/>
              </a:buClr>
              <a:buSzPts val="1400"/>
              <a:buFont typeface="Arial"/>
              <a:buChar char="○"/>
              <a:defRPr b="0" i="0" sz="2801" u="none" cap="none" strike="noStrike">
                <a:solidFill>
                  <a:srgbClr val="000000"/>
                </a:solidFill>
                <a:latin typeface="Arial"/>
                <a:ea typeface="Arial"/>
                <a:cs typeface="Arial"/>
                <a:sym typeface="Arial"/>
              </a:defRPr>
            </a:lvl8pPr>
            <a:lvl9pPr indent="-317500" lvl="8" marL="4114800" marR="0" rtl="0" algn="ctr">
              <a:lnSpc>
                <a:spcPct val="100000"/>
              </a:lnSpc>
              <a:spcBef>
                <a:spcPts val="0"/>
              </a:spcBef>
              <a:spcAft>
                <a:spcPts val="0"/>
              </a:spcAft>
              <a:buClr>
                <a:srgbClr val="000000"/>
              </a:buClr>
              <a:buSzPts val="1400"/>
              <a:buFont typeface="Arial"/>
              <a:buChar char="■"/>
              <a:defRPr b="0" i="0" sz="2801" u="none" cap="none" strike="noStrike">
                <a:solidFill>
                  <a:srgbClr val="000000"/>
                </a:solidFill>
                <a:latin typeface="Arial"/>
                <a:ea typeface="Arial"/>
                <a:cs typeface="Arial"/>
                <a:sym typeface="Arial"/>
              </a:defRPr>
            </a:lvl9pPr>
          </a:lstStyle>
          <a:p/>
        </p:txBody>
      </p:sp>
      <p:sp>
        <p:nvSpPr>
          <p:cNvPr id="1493" name="Google Shape;1493;p271"/>
          <p:cNvSpPr txBox="1"/>
          <p:nvPr>
            <p:ph idx="12" type="sldNum"/>
          </p:nvPr>
        </p:nvSpPr>
        <p:spPr>
          <a:xfrm>
            <a:off x="16944917" y="9326435"/>
            <a:ext cx="1097400" cy="787200"/>
          </a:xfrm>
          <a:prstGeom prst="rect">
            <a:avLst/>
          </a:prstGeom>
          <a:noFill/>
          <a:ln>
            <a:noFill/>
          </a:ln>
        </p:spPr>
        <p:txBody>
          <a:bodyPr anchorCtr="0" anchor="ctr" bIns="91425" lIns="91425" spcFirstLastPara="1" rIns="91425" wrap="square" tIns="9142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1500" name="Shape 1500"/>
        <p:cNvGrpSpPr/>
        <p:nvPr/>
      </p:nvGrpSpPr>
      <p:grpSpPr>
        <a:xfrm>
          <a:off x="0" y="0"/>
          <a:ext cx="0" cy="0"/>
          <a:chOff x="0" y="0"/>
          <a:chExt cx="0" cy="0"/>
        </a:xfrm>
      </p:grpSpPr>
      <p:sp>
        <p:nvSpPr>
          <p:cNvPr id="1501" name="Google Shape;1501;p68"/>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02" name="Google Shape;1502;p6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03" name="Google Shape;1503;p6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04" name="Google Shape;1504;p6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1505" name="Shape 1505"/>
        <p:cNvGrpSpPr/>
        <p:nvPr/>
      </p:nvGrpSpPr>
      <p:grpSpPr>
        <a:xfrm>
          <a:off x="0" y="0"/>
          <a:ext cx="0" cy="0"/>
          <a:chOff x="0" y="0"/>
          <a:chExt cx="0" cy="0"/>
        </a:xfrm>
      </p:grpSpPr>
      <p:sp>
        <p:nvSpPr>
          <p:cNvPr id="1506" name="Google Shape;1506;p340"/>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07" name="Google Shape;1507;p340"/>
          <p:cNvSpPr txBox="1"/>
          <p:nvPr>
            <p:ph idx="1" type="subTitle"/>
          </p:nvPr>
        </p:nvSpPr>
        <p:spPr>
          <a:xfrm>
            <a:off x="2286000" y="5403057"/>
            <a:ext cx="13716000" cy="248364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1508" name="Google Shape;1508;p34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09" name="Google Shape;1509;p34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10" name="Google Shape;1510;p34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1511" name="Shape 1511"/>
        <p:cNvGrpSpPr/>
        <p:nvPr/>
      </p:nvGrpSpPr>
      <p:grpSpPr>
        <a:xfrm>
          <a:off x="0" y="0"/>
          <a:ext cx="0" cy="0"/>
          <a:chOff x="0" y="0"/>
          <a:chExt cx="0" cy="0"/>
        </a:xfrm>
      </p:grpSpPr>
      <p:sp>
        <p:nvSpPr>
          <p:cNvPr id="1512" name="Google Shape;1512;p341"/>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13" name="Google Shape;1513;p341"/>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514" name="Google Shape;1514;p34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15" name="Google Shape;1515;p34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16" name="Google Shape;1516;p34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1517" name="Shape 1517"/>
        <p:cNvGrpSpPr/>
        <p:nvPr/>
      </p:nvGrpSpPr>
      <p:grpSpPr>
        <a:xfrm>
          <a:off x="0" y="0"/>
          <a:ext cx="0" cy="0"/>
          <a:chOff x="0" y="0"/>
          <a:chExt cx="0" cy="0"/>
        </a:xfrm>
      </p:grpSpPr>
      <p:sp>
        <p:nvSpPr>
          <p:cNvPr id="1518" name="Google Shape;1518;p342"/>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19" name="Google Shape;1519;p342"/>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1520" name="Google Shape;1520;p34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21" name="Google Shape;1521;p34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22" name="Google Shape;1522;p34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1523" name="Shape 1523"/>
        <p:cNvGrpSpPr/>
        <p:nvPr/>
      </p:nvGrpSpPr>
      <p:grpSpPr>
        <a:xfrm>
          <a:off x="0" y="0"/>
          <a:ext cx="0" cy="0"/>
          <a:chOff x="0" y="0"/>
          <a:chExt cx="0" cy="0"/>
        </a:xfrm>
      </p:grpSpPr>
      <p:sp>
        <p:nvSpPr>
          <p:cNvPr id="1524" name="Google Shape;1524;p343"/>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25" name="Google Shape;1525;p343"/>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526" name="Google Shape;1526;p343"/>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527" name="Google Shape;1527;p34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28" name="Google Shape;1528;p34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29" name="Google Shape;1529;p34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1530" name="Shape 1530"/>
        <p:cNvGrpSpPr/>
        <p:nvPr/>
      </p:nvGrpSpPr>
      <p:grpSpPr>
        <a:xfrm>
          <a:off x="0" y="0"/>
          <a:ext cx="0" cy="0"/>
          <a:chOff x="0" y="0"/>
          <a:chExt cx="0" cy="0"/>
        </a:xfrm>
      </p:grpSpPr>
      <p:sp>
        <p:nvSpPr>
          <p:cNvPr id="1531" name="Google Shape;1531;p344"/>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32" name="Google Shape;1532;p344"/>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533" name="Google Shape;1533;p344"/>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534" name="Google Shape;1534;p344"/>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535" name="Google Shape;1535;p344"/>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536" name="Google Shape;1536;p34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37" name="Google Shape;1537;p34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38" name="Google Shape;1538;p34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1539" name="Shape 1539"/>
        <p:cNvGrpSpPr/>
        <p:nvPr/>
      </p:nvGrpSpPr>
      <p:grpSpPr>
        <a:xfrm>
          <a:off x="0" y="0"/>
          <a:ext cx="0" cy="0"/>
          <a:chOff x="0" y="0"/>
          <a:chExt cx="0" cy="0"/>
        </a:xfrm>
      </p:grpSpPr>
      <p:sp>
        <p:nvSpPr>
          <p:cNvPr id="1540" name="Google Shape;1540;p34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41" name="Google Shape;1541;p34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42" name="Google Shape;1542;p34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1543" name="Shape 1543"/>
        <p:cNvGrpSpPr/>
        <p:nvPr/>
      </p:nvGrpSpPr>
      <p:grpSpPr>
        <a:xfrm>
          <a:off x="0" y="0"/>
          <a:ext cx="0" cy="0"/>
          <a:chOff x="0" y="0"/>
          <a:chExt cx="0" cy="0"/>
        </a:xfrm>
      </p:grpSpPr>
      <p:sp>
        <p:nvSpPr>
          <p:cNvPr id="1544" name="Google Shape;1544;p346"/>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45" name="Google Shape;1545;p346"/>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1546" name="Google Shape;1546;p346"/>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547" name="Google Shape;1547;p34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48" name="Google Shape;1548;p34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49" name="Google Shape;1549;p34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et contenu">
  <p:cSld name="1_Titre et contenu">
    <p:spTree>
      <p:nvGrpSpPr>
        <p:cNvPr id="161" name="Shape 161"/>
        <p:cNvGrpSpPr/>
        <p:nvPr/>
      </p:nvGrpSpPr>
      <p:grpSpPr>
        <a:xfrm>
          <a:off x="0" y="0"/>
          <a:ext cx="0" cy="0"/>
          <a:chOff x="0" y="0"/>
          <a:chExt cx="0" cy="0"/>
        </a:xfrm>
      </p:grpSpPr>
      <p:sp>
        <p:nvSpPr>
          <p:cNvPr id="162" name="Google Shape;162;p101"/>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3" name="Google Shape;163;p101"/>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64" name="Google Shape;164;p10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5" name="Google Shape;165;p10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6" name="Google Shape;166;p10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1550" name="Shape 1550"/>
        <p:cNvGrpSpPr/>
        <p:nvPr/>
      </p:nvGrpSpPr>
      <p:grpSpPr>
        <a:xfrm>
          <a:off x="0" y="0"/>
          <a:ext cx="0" cy="0"/>
          <a:chOff x="0" y="0"/>
          <a:chExt cx="0" cy="0"/>
        </a:xfrm>
      </p:grpSpPr>
      <p:sp>
        <p:nvSpPr>
          <p:cNvPr id="1551" name="Google Shape;1551;p347"/>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52" name="Google Shape;1552;p347"/>
          <p:cNvSpPr/>
          <p:nvPr>
            <p:ph idx="2" type="pic"/>
          </p:nvPr>
        </p:nvSpPr>
        <p:spPr>
          <a:xfrm>
            <a:off x="7774782" y="1481138"/>
            <a:ext cx="9258300" cy="7310438"/>
          </a:xfrm>
          <a:prstGeom prst="rect">
            <a:avLst/>
          </a:prstGeom>
          <a:noFill/>
          <a:ln>
            <a:noFill/>
          </a:ln>
        </p:spPr>
      </p:sp>
      <p:sp>
        <p:nvSpPr>
          <p:cNvPr id="1553" name="Google Shape;1553;p347"/>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554" name="Google Shape;1554;p34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55" name="Google Shape;1555;p34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56" name="Google Shape;1556;p34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1557" name="Shape 1557"/>
        <p:cNvGrpSpPr/>
        <p:nvPr/>
      </p:nvGrpSpPr>
      <p:grpSpPr>
        <a:xfrm>
          <a:off x="0" y="0"/>
          <a:ext cx="0" cy="0"/>
          <a:chOff x="0" y="0"/>
          <a:chExt cx="0" cy="0"/>
        </a:xfrm>
      </p:grpSpPr>
      <p:sp>
        <p:nvSpPr>
          <p:cNvPr id="1558" name="Google Shape;1558;p348"/>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59" name="Google Shape;1559;p348"/>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560" name="Google Shape;1560;p34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61" name="Google Shape;1561;p34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62" name="Google Shape;1562;p34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1563" name="Shape 1563"/>
        <p:cNvGrpSpPr/>
        <p:nvPr/>
      </p:nvGrpSpPr>
      <p:grpSpPr>
        <a:xfrm>
          <a:off x="0" y="0"/>
          <a:ext cx="0" cy="0"/>
          <a:chOff x="0" y="0"/>
          <a:chExt cx="0" cy="0"/>
        </a:xfrm>
      </p:grpSpPr>
      <p:sp>
        <p:nvSpPr>
          <p:cNvPr id="1564" name="Google Shape;1564;p349"/>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65" name="Google Shape;1565;p349"/>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566" name="Google Shape;1566;p34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67" name="Google Shape;1567;p34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68" name="Google Shape;1568;p34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1575" name="Shape 1575"/>
        <p:cNvGrpSpPr/>
        <p:nvPr/>
      </p:nvGrpSpPr>
      <p:grpSpPr>
        <a:xfrm>
          <a:off x="0" y="0"/>
          <a:ext cx="0" cy="0"/>
          <a:chOff x="0" y="0"/>
          <a:chExt cx="0" cy="0"/>
        </a:xfrm>
      </p:grpSpPr>
      <p:sp>
        <p:nvSpPr>
          <p:cNvPr id="1576" name="Google Shape;1576;p70"/>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77" name="Google Shape;1577;p70"/>
          <p:cNvSpPr txBox="1"/>
          <p:nvPr>
            <p:ph idx="1" type="subTitle"/>
          </p:nvPr>
        </p:nvSpPr>
        <p:spPr>
          <a:xfrm>
            <a:off x="2286000" y="5403057"/>
            <a:ext cx="13716000" cy="248364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1578" name="Google Shape;1578;p7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79" name="Google Shape;1579;p7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80" name="Google Shape;1580;p7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1581" name="Shape 1581"/>
        <p:cNvGrpSpPr/>
        <p:nvPr/>
      </p:nvGrpSpPr>
      <p:grpSpPr>
        <a:xfrm>
          <a:off x="0" y="0"/>
          <a:ext cx="0" cy="0"/>
          <a:chOff x="0" y="0"/>
          <a:chExt cx="0" cy="0"/>
        </a:xfrm>
      </p:grpSpPr>
      <p:sp>
        <p:nvSpPr>
          <p:cNvPr id="1582" name="Google Shape;1582;p272"/>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83" name="Google Shape;1583;p272"/>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584" name="Google Shape;1584;p27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85" name="Google Shape;1585;p27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86" name="Google Shape;1586;p27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1587" name="Shape 1587"/>
        <p:cNvGrpSpPr/>
        <p:nvPr/>
      </p:nvGrpSpPr>
      <p:grpSpPr>
        <a:xfrm>
          <a:off x="0" y="0"/>
          <a:ext cx="0" cy="0"/>
          <a:chOff x="0" y="0"/>
          <a:chExt cx="0" cy="0"/>
        </a:xfrm>
      </p:grpSpPr>
      <p:sp>
        <p:nvSpPr>
          <p:cNvPr id="1588" name="Google Shape;1588;p273"/>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89" name="Google Shape;1589;p273"/>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1590" name="Google Shape;1590;p27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91" name="Google Shape;1591;p27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92" name="Google Shape;1592;p27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1593" name="Shape 1593"/>
        <p:cNvGrpSpPr/>
        <p:nvPr/>
      </p:nvGrpSpPr>
      <p:grpSpPr>
        <a:xfrm>
          <a:off x="0" y="0"/>
          <a:ext cx="0" cy="0"/>
          <a:chOff x="0" y="0"/>
          <a:chExt cx="0" cy="0"/>
        </a:xfrm>
      </p:grpSpPr>
      <p:sp>
        <p:nvSpPr>
          <p:cNvPr id="1594" name="Google Shape;1594;p274"/>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95" name="Google Shape;1595;p274"/>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596" name="Google Shape;1596;p274"/>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597" name="Google Shape;1597;p27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98" name="Google Shape;1598;p27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99" name="Google Shape;1599;p27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1600" name="Shape 1600"/>
        <p:cNvGrpSpPr/>
        <p:nvPr/>
      </p:nvGrpSpPr>
      <p:grpSpPr>
        <a:xfrm>
          <a:off x="0" y="0"/>
          <a:ext cx="0" cy="0"/>
          <a:chOff x="0" y="0"/>
          <a:chExt cx="0" cy="0"/>
        </a:xfrm>
      </p:grpSpPr>
      <p:sp>
        <p:nvSpPr>
          <p:cNvPr id="1601" name="Google Shape;1601;p275"/>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02" name="Google Shape;1602;p275"/>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603" name="Google Shape;1603;p275"/>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604" name="Google Shape;1604;p275"/>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605" name="Google Shape;1605;p275"/>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606" name="Google Shape;1606;p27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07" name="Google Shape;1607;p27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08" name="Google Shape;1608;p27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1609" name="Shape 1609"/>
        <p:cNvGrpSpPr/>
        <p:nvPr/>
      </p:nvGrpSpPr>
      <p:grpSpPr>
        <a:xfrm>
          <a:off x="0" y="0"/>
          <a:ext cx="0" cy="0"/>
          <a:chOff x="0" y="0"/>
          <a:chExt cx="0" cy="0"/>
        </a:xfrm>
      </p:grpSpPr>
      <p:sp>
        <p:nvSpPr>
          <p:cNvPr id="1610" name="Google Shape;1610;p276"/>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11" name="Google Shape;1611;p27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12" name="Google Shape;1612;p27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13" name="Google Shape;1613;p27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1614" name="Shape 1614"/>
        <p:cNvGrpSpPr/>
        <p:nvPr/>
      </p:nvGrpSpPr>
      <p:grpSpPr>
        <a:xfrm>
          <a:off x="0" y="0"/>
          <a:ext cx="0" cy="0"/>
          <a:chOff x="0" y="0"/>
          <a:chExt cx="0" cy="0"/>
        </a:xfrm>
      </p:grpSpPr>
      <p:sp>
        <p:nvSpPr>
          <p:cNvPr id="1615" name="Google Shape;1615;p27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16" name="Google Shape;1616;p27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17" name="Google Shape;1617;p27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de section">
  <p:cSld name="1_Titre de section">
    <p:spTree>
      <p:nvGrpSpPr>
        <p:cNvPr id="167" name="Shape 167"/>
        <p:cNvGrpSpPr/>
        <p:nvPr/>
      </p:nvGrpSpPr>
      <p:grpSpPr>
        <a:xfrm>
          <a:off x="0" y="0"/>
          <a:ext cx="0" cy="0"/>
          <a:chOff x="0" y="0"/>
          <a:chExt cx="0" cy="0"/>
        </a:xfrm>
      </p:grpSpPr>
      <p:sp>
        <p:nvSpPr>
          <p:cNvPr id="168" name="Google Shape;168;p102"/>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9" name="Google Shape;169;p102"/>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170" name="Google Shape;170;p10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1" name="Google Shape;171;p10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2" name="Google Shape;172;p10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1618" name="Shape 1618"/>
        <p:cNvGrpSpPr/>
        <p:nvPr/>
      </p:nvGrpSpPr>
      <p:grpSpPr>
        <a:xfrm>
          <a:off x="0" y="0"/>
          <a:ext cx="0" cy="0"/>
          <a:chOff x="0" y="0"/>
          <a:chExt cx="0" cy="0"/>
        </a:xfrm>
      </p:grpSpPr>
      <p:sp>
        <p:nvSpPr>
          <p:cNvPr id="1619" name="Google Shape;1619;p278"/>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20" name="Google Shape;1620;p278"/>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1621" name="Google Shape;1621;p278"/>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622" name="Google Shape;1622;p27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23" name="Google Shape;1623;p27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24" name="Google Shape;1624;p27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1625" name="Shape 1625"/>
        <p:cNvGrpSpPr/>
        <p:nvPr/>
      </p:nvGrpSpPr>
      <p:grpSpPr>
        <a:xfrm>
          <a:off x="0" y="0"/>
          <a:ext cx="0" cy="0"/>
          <a:chOff x="0" y="0"/>
          <a:chExt cx="0" cy="0"/>
        </a:xfrm>
      </p:grpSpPr>
      <p:sp>
        <p:nvSpPr>
          <p:cNvPr id="1626" name="Google Shape;1626;p279"/>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27" name="Google Shape;1627;p279"/>
          <p:cNvSpPr/>
          <p:nvPr>
            <p:ph idx="2" type="pic"/>
          </p:nvPr>
        </p:nvSpPr>
        <p:spPr>
          <a:xfrm>
            <a:off x="7774782" y="1481138"/>
            <a:ext cx="9258300" cy="7310438"/>
          </a:xfrm>
          <a:prstGeom prst="rect">
            <a:avLst/>
          </a:prstGeom>
          <a:noFill/>
          <a:ln>
            <a:noFill/>
          </a:ln>
        </p:spPr>
      </p:sp>
      <p:sp>
        <p:nvSpPr>
          <p:cNvPr id="1628" name="Google Shape;1628;p279"/>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629" name="Google Shape;1629;p27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30" name="Google Shape;1630;p27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31" name="Google Shape;1631;p27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1632" name="Shape 1632"/>
        <p:cNvGrpSpPr/>
        <p:nvPr/>
      </p:nvGrpSpPr>
      <p:grpSpPr>
        <a:xfrm>
          <a:off x="0" y="0"/>
          <a:ext cx="0" cy="0"/>
          <a:chOff x="0" y="0"/>
          <a:chExt cx="0" cy="0"/>
        </a:xfrm>
      </p:grpSpPr>
      <p:sp>
        <p:nvSpPr>
          <p:cNvPr id="1633" name="Google Shape;1633;p280"/>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34" name="Google Shape;1634;p280"/>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635" name="Google Shape;1635;p28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36" name="Google Shape;1636;p28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37" name="Google Shape;1637;p28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1638" name="Shape 1638"/>
        <p:cNvGrpSpPr/>
        <p:nvPr/>
      </p:nvGrpSpPr>
      <p:grpSpPr>
        <a:xfrm>
          <a:off x="0" y="0"/>
          <a:ext cx="0" cy="0"/>
          <a:chOff x="0" y="0"/>
          <a:chExt cx="0" cy="0"/>
        </a:xfrm>
      </p:grpSpPr>
      <p:sp>
        <p:nvSpPr>
          <p:cNvPr id="1639" name="Google Shape;1639;p281"/>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40" name="Google Shape;1640;p281"/>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641" name="Google Shape;1641;p28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42" name="Google Shape;1642;p28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43" name="Google Shape;1643;p28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iapositive de titre">
  <p:cSld name="2_Diapositive de titre">
    <p:spTree>
      <p:nvGrpSpPr>
        <p:cNvPr id="1644" name="Shape 1644"/>
        <p:cNvGrpSpPr/>
        <p:nvPr/>
      </p:nvGrpSpPr>
      <p:grpSpPr>
        <a:xfrm>
          <a:off x="0" y="0"/>
          <a:ext cx="0" cy="0"/>
          <a:chOff x="0" y="0"/>
          <a:chExt cx="0" cy="0"/>
        </a:xfrm>
      </p:grpSpPr>
      <p:sp>
        <p:nvSpPr>
          <p:cNvPr id="1645" name="Google Shape;1645;p282"/>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46" name="Google Shape;1646;p282"/>
          <p:cNvSpPr txBox="1"/>
          <p:nvPr>
            <p:ph idx="1" type="subTitle"/>
          </p:nvPr>
        </p:nvSpPr>
        <p:spPr>
          <a:xfrm>
            <a:off x="2286000" y="5403057"/>
            <a:ext cx="13716000" cy="248364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1647" name="Google Shape;1647;p28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48" name="Google Shape;1648;p28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49" name="Google Shape;1649;p28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re et contenu">
  <p:cSld name="2_Titre et contenu">
    <p:spTree>
      <p:nvGrpSpPr>
        <p:cNvPr id="1650" name="Shape 1650"/>
        <p:cNvGrpSpPr/>
        <p:nvPr/>
      </p:nvGrpSpPr>
      <p:grpSpPr>
        <a:xfrm>
          <a:off x="0" y="0"/>
          <a:ext cx="0" cy="0"/>
          <a:chOff x="0" y="0"/>
          <a:chExt cx="0" cy="0"/>
        </a:xfrm>
      </p:grpSpPr>
      <p:sp>
        <p:nvSpPr>
          <p:cNvPr id="1651" name="Google Shape;1651;p283"/>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52" name="Google Shape;1652;p283"/>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653" name="Google Shape;1653;p28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54" name="Google Shape;1654;p28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55" name="Google Shape;1655;p28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re de section">
  <p:cSld name="2_Titre de section">
    <p:spTree>
      <p:nvGrpSpPr>
        <p:cNvPr id="1656" name="Shape 1656"/>
        <p:cNvGrpSpPr/>
        <p:nvPr/>
      </p:nvGrpSpPr>
      <p:grpSpPr>
        <a:xfrm>
          <a:off x="0" y="0"/>
          <a:ext cx="0" cy="0"/>
          <a:chOff x="0" y="0"/>
          <a:chExt cx="0" cy="0"/>
        </a:xfrm>
      </p:grpSpPr>
      <p:sp>
        <p:nvSpPr>
          <p:cNvPr id="1657" name="Google Shape;1657;p284"/>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58" name="Google Shape;1658;p284"/>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1659" name="Google Shape;1659;p28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60" name="Google Shape;1660;p28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61" name="Google Shape;1661;p28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eux contenus">
  <p:cSld name="2_Deux contenus">
    <p:spTree>
      <p:nvGrpSpPr>
        <p:cNvPr id="1662" name="Shape 1662"/>
        <p:cNvGrpSpPr/>
        <p:nvPr/>
      </p:nvGrpSpPr>
      <p:grpSpPr>
        <a:xfrm>
          <a:off x="0" y="0"/>
          <a:ext cx="0" cy="0"/>
          <a:chOff x="0" y="0"/>
          <a:chExt cx="0" cy="0"/>
        </a:xfrm>
      </p:grpSpPr>
      <p:sp>
        <p:nvSpPr>
          <p:cNvPr id="1663" name="Google Shape;1663;p285"/>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64" name="Google Shape;1664;p285"/>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665" name="Google Shape;1665;p285"/>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666" name="Google Shape;1666;p28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67" name="Google Shape;1667;p28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68" name="Google Shape;1668;p28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aison">
  <p:cSld name="2_Comparaison">
    <p:spTree>
      <p:nvGrpSpPr>
        <p:cNvPr id="1669" name="Shape 1669"/>
        <p:cNvGrpSpPr/>
        <p:nvPr/>
      </p:nvGrpSpPr>
      <p:grpSpPr>
        <a:xfrm>
          <a:off x="0" y="0"/>
          <a:ext cx="0" cy="0"/>
          <a:chOff x="0" y="0"/>
          <a:chExt cx="0" cy="0"/>
        </a:xfrm>
      </p:grpSpPr>
      <p:sp>
        <p:nvSpPr>
          <p:cNvPr id="1670" name="Google Shape;1670;p286"/>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71" name="Google Shape;1671;p286"/>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672" name="Google Shape;1672;p286"/>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673" name="Google Shape;1673;p286"/>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674" name="Google Shape;1674;p286"/>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675" name="Google Shape;1675;p28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76" name="Google Shape;1676;p28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77" name="Google Shape;1677;p28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re seul">
  <p:cSld name="2_Titre seul">
    <p:spTree>
      <p:nvGrpSpPr>
        <p:cNvPr id="1678" name="Shape 1678"/>
        <p:cNvGrpSpPr/>
        <p:nvPr/>
      </p:nvGrpSpPr>
      <p:grpSpPr>
        <a:xfrm>
          <a:off x="0" y="0"/>
          <a:ext cx="0" cy="0"/>
          <a:chOff x="0" y="0"/>
          <a:chExt cx="0" cy="0"/>
        </a:xfrm>
      </p:grpSpPr>
      <p:sp>
        <p:nvSpPr>
          <p:cNvPr id="1679" name="Google Shape;1679;p287"/>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80" name="Google Shape;1680;p28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81" name="Google Shape;1681;p28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82" name="Google Shape;1682;p28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eux contenus">
  <p:cSld name="1_Deux contenus">
    <p:spTree>
      <p:nvGrpSpPr>
        <p:cNvPr id="173" name="Shape 173"/>
        <p:cNvGrpSpPr/>
        <p:nvPr/>
      </p:nvGrpSpPr>
      <p:grpSpPr>
        <a:xfrm>
          <a:off x="0" y="0"/>
          <a:ext cx="0" cy="0"/>
          <a:chOff x="0" y="0"/>
          <a:chExt cx="0" cy="0"/>
        </a:xfrm>
      </p:grpSpPr>
      <p:sp>
        <p:nvSpPr>
          <p:cNvPr id="174" name="Google Shape;174;p103"/>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5" name="Google Shape;175;p103"/>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76" name="Google Shape;176;p103"/>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77" name="Google Shape;177;p10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8" name="Google Shape;178;p10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9" name="Google Shape;179;p10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Vide">
  <p:cSld name="2_Vide">
    <p:spTree>
      <p:nvGrpSpPr>
        <p:cNvPr id="1683" name="Shape 1683"/>
        <p:cNvGrpSpPr/>
        <p:nvPr/>
      </p:nvGrpSpPr>
      <p:grpSpPr>
        <a:xfrm>
          <a:off x="0" y="0"/>
          <a:ext cx="0" cy="0"/>
          <a:chOff x="0" y="0"/>
          <a:chExt cx="0" cy="0"/>
        </a:xfrm>
      </p:grpSpPr>
      <p:sp>
        <p:nvSpPr>
          <p:cNvPr id="1684" name="Google Shape;1684;p28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85" name="Google Shape;1685;p28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86" name="Google Shape;1686;p28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ntenu avec légende">
  <p:cSld name="2_Contenu avec légende">
    <p:spTree>
      <p:nvGrpSpPr>
        <p:cNvPr id="1687" name="Shape 1687"/>
        <p:cNvGrpSpPr/>
        <p:nvPr/>
      </p:nvGrpSpPr>
      <p:grpSpPr>
        <a:xfrm>
          <a:off x="0" y="0"/>
          <a:ext cx="0" cy="0"/>
          <a:chOff x="0" y="0"/>
          <a:chExt cx="0" cy="0"/>
        </a:xfrm>
      </p:grpSpPr>
      <p:sp>
        <p:nvSpPr>
          <p:cNvPr id="1688" name="Google Shape;1688;p289"/>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89" name="Google Shape;1689;p289"/>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1690" name="Google Shape;1690;p289"/>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691" name="Google Shape;1691;p28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92" name="Google Shape;1692;p28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93" name="Google Shape;1693;p28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Image avec légende">
  <p:cSld name="2_Image avec légende">
    <p:spTree>
      <p:nvGrpSpPr>
        <p:cNvPr id="1694" name="Shape 1694"/>
        <p:cNvGrpSpPr/>
        <p:nvPr/>
      </p:nvGrpSpPr>
      <p:grpSpPr>
        <a:xfrm>
          <a:off x="0" y="0"/>
          <a:ext cx="0" cy="0"/>
          <a:chOff x="0" y="0"/>
          <a:chExt cx="0" cy="0"/>
        </a:xfrm>
      </p:grpSpPr>
      <p:sp>
        <p:nvSpPr>
          <p:cNvPr id="1695" name="Google Shape;1695;p290"/>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96" name="Google Shape;1696;p290"/>
          <p:cNvSpPr/>
          <p:nvPr>
            <p:ph idx="2" type="pic"/>
          </p:nvPr>
        </p:nvSpPr>
        <p:spPr>
          <a:xfrm>
            <a:off x="7774782" y="1481138"/>
            <a:ext cx="9258300" cy="7310438"/>
          </a:xfrm>
          <a:prstGeom prst="rect">
            <a:avLst/>
          </a:prstGeom>
          <a:noFill/>
          <a:ln>
            <a:noFill/>
          </a:ln>
        </p:spPr>
      </p:sp>
      <p:sp>
        <p:nvSpPr>
          <p:cNvPr id="1697" name="Google Shape;1697;p290"/>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698" name="Google Shape;1698;p29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99" name="Google Shape;1699;p29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00" name="Google Shape;1700;p29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re et texte vertical">
  <p:cSld name="2_Titre et texte vertical">
    <p:spTree>
      <p:nvGrpSpPr>
        <p:cNvPr id="1701" name="Shape 1701"/>
        <p:cNvGrpSpPr/>
        <p:nvPr/>
      </p:nvGrpSpPr>
      <p:grpSpPr>
        <a:xfrm>
          <a:off x="0" y="0"/>
          <a:ext cx="0" cy="0"/>
          <a:chOff x="0" y="0"/>
          <a:chExt cx="0" cy="0"/>
        </a:xfrm>
      </p:grpSpPr>
      <p:sp>
        <p:nvSpPr>
          <p:cNvPr id="1702" name="Google Shape;1702;p291"/>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03" name="Google Shape;1703;p291"/>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704" name="Google Shape;1704;p29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05" name="Google Shape;1705;p29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06" name="Google Shape;1706;p29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re vertical et texte">
  <p:cSld name="2_Titre vertical et texte">
    <p:spTree>
      <p:nvGrpSpPr>
        <p:cNvPr id="1707" name="Shape 1707"/>
        <p:cNvGrpSpPr/>
        <p:nvPr/>
      </p:nvGrpSpPr>
      <p:grpSpPr>
        <a:xfrm>
          <a:off x="0" y="0"/>
          <a:ext cx="0" cy="0"/>
          <a:chOff x="0" y="0"/>
          <a:chExt cx="0" cy="0"/>
        </a:xfrm>
      </p:grpSpPr>
      <p:sp>
        <p:nvSpPr>
          <p:cNvPr id="1708" name="Google Shape;1708;p292"/>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09" name="Google Shape;1709;p292"/>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710" name="Google Shape;1710;p29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11" name="Google Shape;1711;p29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12" name="Google Shape;1712;p29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apositive de titre">
  <p:cSld name="1_Diapositive de titre">
    <p:spTree>
      <p:nvGrpSpPr>
        <p:cNvPr id="1713" name="Shape 1713"/>
        <p:cNvGrpSpPr/>
        <p:nvPr/>
      </p:nvGrpSpPr>
      <p:grpSpPr>
        <a:xfrm>
          <a:off x="0" y="0"/>
          <a:ext cx="0" cy="0"/>
          <a:chOff x="0" y="0"/>
          <a:chExt cx="0" cy="0"/>
        </a:xfrm>
      </p:grpSpPr>
      <p:sp>
        <p:nvSpPr>
          <p:cNvPr id="1714" name="Google Shape;1714;p293"/>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5" name="Google Shape;1715;p293"/>
          <p:cNvSpPr txBox="1"/>
          <p:nvPr>
            <p:ph idx="1" type="subTitle"/>
          </p:nvPr>
        </p:nvSpPr>
        <p:spPr>
          <a:xfrm>
            <a:off x="2286000" y="5403057"/>
            <a:ext cx="13716000" cy="248364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1716" name="Google Shape;1716;p29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17" name="Google Shape;1717;p29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18" name="Google Shape;1718;p29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et contenu">
  <p:cSld name="1_Titre et contenu">
    <p:spTree>
      <p:nvGrpSpPr>
        <p:cNvPr id="1719" name="Shape 1719"/>
        <p:cNvGrpSpPr/>
        <p:nvPr/>
      </p:nvGrpSpPr>
      <p:grpSpPr>
        <a:xfrm>
          <a:off x="0" y="0"/>
          <a:ext cx="0" cy="0"/>
          <a:chOff x="0" y="0"/>
          <a:chExt cx="0" cy="0"/>
        </a:xfrm>
      </p:grpSpPr>
      <p:sp>
        <p:nvSpPr>
          <p:cNvPr id="1720" name="Google Shape;1720;p294"/>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21" name="Google Shape;1721;p294"/>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722" name="Google Shape;1722;p29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23" name="Google Shape;1723;p29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24" name="Google Shape;1724;p29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de section">
  <p:cSld name="1_Titre de section">
    <p:spTree>
      <p:nvGrpSpPr>
        <p:cNvPr id="1725" name="Shape 1725"/>
        <p:cNvGrpSpPr/>
        <p:nvPr/>
      </p:nvGrpSpPr>
      <p:grpSpPr>
        <a:xfrm>
          <a:off x="0" y="0"/>
          <a:ext cx="0" cy="0"/>
          <a:chOff x="0" y="0"/>
          <a:chExt cx="0" cy="0"/>
        </a:xfrm>
      </p:grpSpPr>
      <p:sp>
        <p:nvSpPr>
          <p:cNvPr id="1726" name="Google Shape;1726;p295"/>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27" name="Google Shape;1727;p295"/>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1728" name="Google Shape;1728;p29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29" name="Google Shape;1729;p29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30" name="Google Shape;1730;p29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eux contenus">
  <p:cSld name="1_Deux contenus">
    <p:spTree>
      <p:nvGrpSpPr>
        <p:cNvPr id="1731" name="Shape 1731"/>
        <p:cNvGrpSpPr/>
        <p:nvPr/>
      </p:nvGrpSpPr>
      <p:grpSpPr>
        <a:xfrm>
          <a:off x="0" y="0"/>
          <a:ext cx="0" cy="0"/>
          <a:chOff x="0" y="0"/>
          <a:chExt cx="0" cy="0"/>
        </a:xfrm>
      </p:grpSpPr>
      <p:sp>
        <p:nvSpPr>
          <p:cNvPr id="1732" name="Google Shape;1732;p296"/>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33" name="Google Shape;1733;p296"/>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734" name="Google Shape;1734;p296"/>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735" name="Google Shape;1735;p29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36" name="Google Shape;1736;p29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37" name="Google Shape;1737;p29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aison">
  <p:cSld name="1_Comparaison">
    <p:spTree>
      <p:nvGrpSpPr>
        <p:cNvPr id="1738" name="Shape 1738"/>
        <p:cNvGrpSpPr/>
        <p:nvPr/>
      </p:nvGrpSpPr>
      <p:grpSpPr>
        <a:xfrm>
          <a:off x="0" y="0"/>
          <a:ext cx="0" cy="0"/>
          <a:chOff x="0" y="0"/>
          <a:chExt cx="0" cy="0"/>
        </a:xfrm>
      </p:grpSpPr>
      <p:sp>
        <p:nvSpPr>
          <p:cNvPr id="1739" name="Google Shape;1739;p297"/>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40" name="Google Shape;1740;p297"/>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741" name="Google Shape;1741;p297"/>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742" name="Google Shape;1742;p297"/>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743" name="Google Shape;1743;p297"/>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744" name="Google Shape;1744;p29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45" name="Google Shape;1745;p29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46" name="Google Shape;1746;p29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aison">
  <p:cSld name="1_Comparaison">
    <p:spTree>
      <p:nvGrpSpPr>
        <p:cNvPr id="180" name="Shape 180"/>
        <p:cNvGrpSpPr/>
        <p:nvPr/>
      </p:nvGrpSpPr>
      <p:grpSpPr>
        <a:xfrm>
          <a:off x="0" y="0"/>
          <a:ext cx="0" cy="0"/>
          <a:chOff x="0" y="0"/>
          <a:chExt cx="0" cy="0"/>
        </a:xfrm>
      </p:grpSpPr>
      <p:sp>
        <p:nvSpPr>
          <p:cNvPr id="181" name="Google Shape;181;p104"/>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2" name="Google Shape;182;p104"/>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83" name="Google Shape;183;p104"/>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84" name="Google Shape;184;p104"/>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85" name="Google Shape;185;p104"/>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86" name="Google Shape;186;p10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7" name="Google Shape;187;p10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8" name="Google Shape;188;p10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seul">
  <p:cSld name="1_Titre seul">
    <p:spTree>
      <p:nvGrpSpPr>
        <p:cNvPr id="1747" name="Shape 1747"/>
        <p:cNvGrpSpPr/>
        <p:nvPr/>
      </p:nvGrpSpPr>
      <p:grpSpPr>
        <a:xfrm>
          <a:off x="0" y="0"/>
          <a:ext cx="0" cy="0"/>
          <a:chOff x="0" y="0"/>
          <a:chExt cx="0" cy="0"/>
        </a:xfrm>
      </p:grpSpPr>
      <p:sp>
        <p:nvSpPr>
          <p:cNvPr id="1748" name="Google Shape;1748;p298"/>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49" name="Google Shape;1749;p29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50" name="Google Shape;1750;p29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51" name="Google Shape;1751;p29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Vide">
  <p:cSld name="1_Vide">
    <p:spTree>
      <p:nvGrpSpPr>
        <p:cNvPr id="1752" name="Shape 1752"/>
        <p:cNvGrpSpPr/>
        <p:nvPr/>
      </p:nvGrpSpPr>
      <p:grpSpPr>
        <a:xfrm>
          <a:off x="0" y="0"/>
          <a:ext cx="0" cy="0"/>
          <a:chOff x="0" y="0"/>
          <a:chExt cx="0" cy="0"/>
        </a:xfrm>
      </p:grpSpPr>
      <p:sp>
        <p:nvSpPr>
          <p:cNvPr id="1753" name="Google Shape;1753;p29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54" name="Google Shape;1754;p29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55" name="Google Shape;1755;p29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u avec légende">
  <p:cSld name="1_Contenu avec légende">
    <p:spTree>
      <p:nvGrpSpPr>
        <p:cNvPr id="1756" name="Shape 1756"/>
        <p:cNvGrpSpPr/>
        <p:nvPr/>
      </p:nvGrpSpPr>
      <p:grpSpPr>
        <a:xfrm>
          <a:off x="0" y="0"/>
          <a:ext cx="0" cy="0"/>
          <a:chOff x="0" y="0"/>
          <a:chExt cx="0" cy="0"/>
        </a:xfrm>
      </p:grpSpPr>
      <p:sp>
        <p:nvSpPr>
          <p:cNvPr id="1757" name="Google Shape;1757;p300"/>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58" name="Google Shape;1758;p300"/>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1759" name="Google Shape;1759;p300"/>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760" name="Google Shape;1760;p30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61" name="Google Shape;1761;p30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62" name="Google Shape;1762;p30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mage avec légende">
  <p:cSld name="1_Image avec légende">
    <p:spTree>
      <p:nvGrpSpPr>
        <p:cNvPr id="1763" name="Shape 1763"/>
        <p:cNvGrpSpPr/>
        <p:nvPr/>
      </p:nvGrpSpPr>
      <p:grpSpPr>
        <a:xfrm>
          <a:off x="0" y="0"/>
          <a:ext cx="0" cy="0"/>
          <a:chOff x="0" y="0"/>
          <a:chExt cx="0" cy="0"/>
        </a:xfrm>
      </p:grpSpPr>
      <p:sp>
        <p:nvSpPr>
          <p:cNvPr id="1764" name="Google Shape;1764;p301"/>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65" name="Google Shape;1765;p301"/>
          <p:cNvSpPr/>
          <p:nvPr>
            <p:ph idx="2" type="pic"/>
          </p:nvPr>
        </p:nvSpPr>
        <p:spPr>
          <a:xfrm>
            <a:off x="7774782" y="1481138"/>
            <a:ext cx="9258300" cy="7310438"/>
          </a:xfrm>
          <a:prstGeom prst="rect">
            <a:avLst/>
          </a:prstGeom>
          <a:noFill/>
          <a:ln>
            <a:noFill/>
          </a:ln>
        </p:spPr>
      </p:sp>
      <p:sp>
        <p:nvSpPr>
          <p:cNvPr id="1766" name="Google Shape;1766;p301"/>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767" name="Google Shape;1767;p30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68" name="Google Shape;1768;p30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69" name="Google Shape;1769;p30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et texte vertical">
  <p:cSld name="1_Titre et texte vertical">
    <p:spTree>
      <p:nvGrpSpPr>
        <p:cNvPr id="1770" name="Shape 1770"/>
        <p:cNvGrpSpPr/>
        <p:nvPr/>
      </p:nvGrpSpPr>
      <p:grpSpPr>
        <a:xfrm>
          <a:off x="0" y="0"/>
          <a:ext cx="0" cy="0"/>
          <a:chOff x="0" y="0"/>
          <a:chExt cx="0" cy="0"/>
        </a:xfrm>
      </p:grpSpPr>
      <p:sp>
        <p:nvSpPr>
          <p:cNvPr id="1771" name="Google Shape;1771;p302"/>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72" name="Google Shape;1772;p302"/>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773" name="Google Shape;1773;p30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74" name="Google Shape;1774;p30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75" name="Google Shape;1775;p30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vertical et texte">
  <p:cSld name="1_Titre vertical et texte">
    <p:spTree>
      <p:nvGrpSpPr>
        <p:cNvPr id="1776" name="Shape 1776"/>
        <p:cNvGrpSpPr/>
        <p:nvPr/>
      </p:nvGrpSpPr>
      <p:grpSpPr>
        <a:xfrm>
          <a:off x="0" y="0"/>
          <a:ext cx="0" cy="0"/>
          <a:chOff x="0" y="0"/>
          <a:chExt cx="0" cy="0"/>
        </a:xfrm>
      </p:grpSpPr>
      <p:sp>
        <p:nvSpPr>
          <p:cNvPr id="1777" name="Google Shape;1777;p303"/>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78" name="Google Shape;1778;p303"/>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779" name="Google Shape;1779;p30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80" name="Google Shape;1780;p30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81" name="Google Shape;1781;p30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obj">
  <p:cSld name="OBJECT">
    <p:spTree>
      <p:nvGrpSpPr>
        <p:cNvPr id="1788" name="Shape 1788"/>
        <p:cNvGrpSpPr/>
        <p:nvPr/>
      </p:nvGrpSpPr>
      <p:grpSpPr>
        <a:xfrm>
          <a:off x="0" y="0"/>
          <a:ext cx="0" cy="0"/>
          <a:chOff x="0" y="0"/>
          <a:chExt cx="0" cy="0"/>
        </a:xfrm>
      </p:grpSpPr>
      <p:sp>
        <p:nvSpPr>
          <p:cNvPr id="1789" name="Google Shape;1789;p72"/>
          <p:cNvSpPr txBox="1"/>
          <p:nvPr>
            <p:ph idx="11" type="ftr"/>
          </p:nvPr>
        </p:nvSpPr>
        <p:spPr>
          <a:xfrm>
            <a:off x="6217920" y="9566911"/>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90" name="Google Shape;1790;p72"/>
          <p:cNvSpPr txBox="1"/>
          <p:nvPr>
            <p:ph idx="10" type="dt"/>
          </p:nvPr>
        </p:nvSpPr>
        <p:spPr>
          <a:xfrm>
            <a:off x="914400" y="9566911"/>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91" name="Google Shape;1791;p72"/>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1pPr>
            <a:lvl2pPr indent="0" lvl="1"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2pPr>
            <a:lvl3pPr indent="0" lvl="2"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3pPr>
            <a:lvl4pPr indent="0" lvl="3"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4pPr>
            <a:lvl5pPr indent="0" lvl="4"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5pPr>
            <a:lvl6pPr indent="0" lvl="5"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6pPr>
            <a:lvl7pPr indent="0" lvl="6"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7pPr>
            <a:lvl8pPr indent="0" lvl="7"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8pPr>
            <a:lvl9pPr indent="0" lvl="8"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9pPr>
          </a:lstStyle>
          <a:p>
            <a:pPr indent="0" lvl="0" marL="19022"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792" name="Shape 1792"/>
        <p:cNvGrpSpPr/>
        <p:nvPr/>
      </p:nvGrpSpPr>
      <p:grpSpPr>
        <a:xfrm>
          <a:off x="0" y="0"/>
          <a:ext cx="0" cy="0"/>
          <a:chOff x="0" y="0"/>
          <a:chExt cx="0" cy="0"/>
        </a:xfrm>
      </p:grpSpPr>
      <p:sp>
        <p:nvSpPr>
          <p:cNvPr id="1793" name="Google Shape;1793;p83"/>
          <p:cNvSpPr txBox="1"/>
          <p:nvPr>
            <p:ph type="title"/>
          </p:nvPr>
        </p:nvSpPr>
        <p:spPr>
          <a:xfrm>
            <a:off x="1153213" y="100774"/>
            <a:ext cx="15981578" cy="921977"/>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5991">
                <a:solidFill>
                  <a:srgbClr val="0F243E"/>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94" name="Google Shape;1794;p83"/>
          <p:cNvSpPr txBox="1"/>
          <p:nvPr>
            <p:ph idx="1" type="body"/>
          </p:nvPr>
        </p:nvSpPr>
        <p:spPr>
          <a:xfrm>
            <a:off x="1375411" y="2560739"/>
            <a:ext cx="15454313" cy="645374"/>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b="0" i="0" sz="4194">
                <a:solidFill>
                  <a:srgbClr val="D9D9D9"/>
                </a:solidFill>
                <a:latin typeface="Trebuchet MS"/>
                <a:ea typeface="Trebuchet MS"/>
                <a:cs typeface="Trebuchet MS"/>
                <a:sym typeface="Trebuchet MS"/>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795" name="Google Shape;1795;p83"/>
          <p:cNvSpPr txBox="1"/>
          <p:nvPr>
            <p:ph idx="11" type="ftr"/>
          </p:nvPr>
        </p:nvSpPr>
        <p:spPr>
          <a:xfrm>
            <a:off x="6217920" y="9566911"/>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96" name="Google Shape;1796;p83"/>
          <p:cNvSpPr txBox="1"/>
          <p:nvPr>
            <p:ph idx="10" type="dt"/>
          </p:nvPr>
        </p:nvSpPr>
        <p:spPr>
          <a:xfrm>
            <a:off x="914400" y="9566911"/>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97" name="Google Shape;1797;p83"/>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1pPr>
            <a:lvl2pPr indent="0" lvl="1"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2pPr>
            <a:lvl3pPr indent="0" lvl="2"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3pPr>
            <a:lvl4pPr indent="0" lvl="3"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4pPr>
            <a:lvl5pPr indent="0" lvl="4"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5pPr>
            <a:lvl6pPr indent="0" lvl="5"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6pPr>
            <a:lvl7pPr indent="0" lvl="6"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7pPr>
            <a:lvl8pPr indent="0" lvl="7"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8pPr>
            <a:lvl9pPr indent="0" lvl="8"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9pPr>
          </a:lstStyle>
          <a:p>
            <a:pPr indent="0" lvl="0" marL="19022"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798" name="Shape 1798"/>
        <p:cNvGrpSpPr/>
        <p:nvPr/>
      </p:nvGrpSpPr>
      <p:grpSpPr>
        <a:xfrm>
          <a:off x="0" y="0"/>
          <a:ext cx="0" cy="0"/>
          <a:chOff x="0" y="0"/>
          <a:chExt cx="0" cy="0"/>
        </a:xfrm>
      </p:grpSpPr>
      <p:sp>
        <p:nvSpPr>
          <p:cNvPr id="1799" name="Google Shape;1799;p440"/>
          <p:cNvSpPr txBox="1"/>
          <p:nvPr>
            <p:ph type="ctrTitle"/>
          </p:nvPr>
        </p:nvSpPr>
        <p:spPr>
          <a:xfrm>
            <a:off x="1371600" y="3188971"/>
            <a:ext cx="15544800" cy="921977"/>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5991">
                <a:solidFill>
                  <a:srgbClr val="0F243E"/>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00" name="Google Shape;1800;p440"/>
          <p:cNvSpPr txBox="1"/>
          <p:nvPr>
            <p:ph idx="1" type="subTitle"/>
          </p:nvPr>
        </p:nvSpPr>
        <p:spPr>
          <a:xfrm>
            <a:off x="2743200" y="5760721"/>
            <a:ext cx="12801600" cy="645374"/>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4194">
                <a:solidFill>
                  <a:srgbClr val="D9D9D9"/>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01" name="Google Shape;1801;p440"/>
          <p:cNvSpPr txBox="1"/>
          <p:nvPr>
            <p:ph idx="11" type="ftr"/>
          </p:nvPr>
        </p:nvSpPr>
        <p:spPr>
          <a:xfrm>
            <a:off x="6217920" y="9566911"/>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02" name="Google Shape;1802;p440"/>
          <p:cNvSpPr txBox="1"/>
          <p:nvPr>
            <p:ph idx="10" type="dt"/>
          </p:nvPr>
        </p:nvSpPr>
        <p:spPr>
          <a:xfrm>
            <a:off x="914400" y="9566911"/>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03" name="Google Shape;1803;p440"/>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1pPr>
            <a:lvl2pPr indent="0" lvl="1"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2pPr>
            <a:lvl3pPr indent="0" lvl="2"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3pPr>
            <a:lvl4pPr indent="0" lvl="3"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4pPr>
            <a:lvl5pPr indent="0" lvl="4"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5pPr>
            <a:lvl6pPr indent="0" lvl="5"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6pPr>
            <a:lvl7pPr indent="0" lvl="6"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7pPr>
            <a:lvl8pPr indent="0" lvl="7"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8pPr>
            <a:lvl9pPr indent="0" lvl="8"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9pPr>
          </a:lstStyle>
          <a:p>
            <a:pPr indent="0" lvl="0" marL="19022"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1804" name="Shape 1804"/>
        <p:cNvGrpSpPr/>
        <p:nvPr/>
      </p:nvGrpSpPr>
      <p:grpSpPr>
        <a:xfrm>
          <a:off x="0" y="0"/>
          <a:ext cx="0" cy="0"/>
          <a:chOff x="0" y="0"/>
          <a:chExt cx="0" cy="0"/>
        </a:xfrm>
      </p:grpSpPr>
      <p:sp>
        <p:nvSpPr>
          <p:cNvPr id="1805" name="Google Shape;1805;p441"/>
          <p:cNvSpPr txBox="1"/>
          <p:nvPr>
            <p:ph type="title"/>
          </p:nvPr>
        </p:nvSpPr>
        <p:spPr>
          <a:xfrm>
            <a:off x="1153213" y="100774"/>
            <a:ext cx="15981578" cy="921977"/>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5991">
                <a:solidFill>
                  <a:srgbClr val="0F243E"/>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06" name="Google Shape;1806;p441"/>
          <p:cNvSpPr txBox="1"/>
          <p:nvPr>
            <p:ph idx="1" type="body"/>
          </p:nvPr>
        </p:nvSpPr>
        <p:spPr>
          <a:xfrm>
            <a:off x="914400" y="2366012"/>
            <a:ext cx="7955280" cy="430887"/>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807" name="Google Shape;1807;p441"/>
          <p:cNvSpPr txBox="1"/>
          <p:nvPr>
            <p:ph idx="2" type="body"/>
          </p:nvPr>
        </p:nvSpPr>
        <p:spPr>
          <a:xfrm>
            <a:off x="9418320" y="2366012"/>
            <a:ext cx="7955280" cy="430887"/>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808" name="Google Shape;1808;p441"/>
          <p:cNvSpPr txBox="1"/>
          <p:nvPr>
            <p:ph idx="11" type="ftr"/>
          </p:nvPr>
        </p:nvSpPr>
        <p:spPr>
          <a:xfrm>
            <a:off x="6217920" y="9566911"/>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09" name="Google Shape;1809;p441"/>
          <p:cNvSpPr txBox="1"/>
          <p:nvPr>
            <p:ph idx="10" type="dt"/>
          </p:nvPr>
        </p:nvSpPr>
        <p:spPr>
          <a:xfrm>
            <a:off x="914400" y="9566911"/>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10" name="Google Shape;1810;p441"/>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1pPr>
            <a:lvl2pPr indent="0" lvl="1"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2pPr>
            <a:lvl3pPr indent="0" lvl="2"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3pPr>
            <a:lvl4pPr indent="0" lvl="3"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4pPr>
            <a:lvl5pPr indent="0" lvl="4"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5pPr>
            <a:lvl6pPr indent="0" lvl="5"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6pPr>
            <a:lvl7pPr indent="0" lvl="6"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7pPr>
            <a:lvl8pPr indent="0" lvl="7"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8pPr>
            <a:lvl9pPr indent="0" lvl="8"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9pPr>
          </a:lstStyle>
          <a:p>
            <a:pPr indent="0" lvl="0" marL="19022"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seul">
  <p:cSld name="1_Titre seul">
    <p:spTree>
      <p:nvGrpSpPr>
        <p:cNvPr id="189" name="Shape 189"/>
        <p:cNvGrpSpPr/>
        <p:nvPr/>
      </p:nvGrpSpPr>
      <p:grpSpPr>
        <a:xfrm>
          <a:off x="0" y="0"/>
          <a:ext cx="0" cy="0"/>
          <a:chOff x="0" y="0"/>
          <a:chExt cx="0" cy="0"/>
        </a:xfrm>
      </p:grpSpPr>
      <p:sp>
        <p:nvSpPr>
          <p:cNvPr id="190" name="Google Shape;190;p105"/>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10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2" name="Google Shape;192;p10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3" name="Google Shape;193;p10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1811" name="Shape 1811"/>
        <p:cNvGrpSpPr/>
        <p:nvPr/>
      </p:nvGrpSpPr>
      <p:grpSpPr>
        <a:xfrm>
          <a:off x="0" y="0"/>
          <a:ext cx="0" cy="0"/>
          <a:chOff x="0" y="0"/>
          <a:chExt cx="0" cy="0"/>
        </a:xfrm>
      </p:grpSpPr>
      <p:sp>
        <p:nvSpPr>
          <p:cNvPr id="1812" name="Google Shape;1812;p442"/>
          <p:cNvSpPr txBox="1"/>
          <p:nvPr>
            <p:ph type="title"/>
          </p:nvPr>
        </p:nvSpPr>
        <p:spPr>
          <a:xfrm>
            <a:off x="1153213" y="100774"/>
            <a:ext cx="15981578" cy="921977"/>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5991">
                <a:solidFill>
                  <a:srgbClr val="0F243E"/>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13" name="Google Shape;1813;p442"/>
          <p:cNvSpPr txBox="1"/>
          <p:nvPr>
            <p:ph idx="11" type="ftr"/>
          </p:nvPr>
        </p:nvSpPr>
        <p:spPr>
          <a:xfrm>
            <a:off x="6217920" y="9566911"/>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14" name="Google Shape;1814;p442"/>
          <p:cNvSpPr txBox="1"/>
          <p:nvPr>
            <p:ph idx="10" type="dt"/>
          </p:nvPr>
        </p:nvSpPr>
        <p:spPr>
          <a:xfrm>
            <a:off x="914400" y="9566911"/>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15" name="Google Shape;1815;p442"/>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1pPr>
            <a:lvl2pPr indent="0" lvl="1"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2pPr>
            <a:lvl3pPr indent="0" lvl="2"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3pPr>
            <a:lvl4pPr indent="0" lvl="3"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4pPr>
            <a:lvl5pPr indent="0" lvl="4"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5pPr>
            <a:lvl6pPr indent="0" lvl="5"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6pPr>
            <a:lvl7pPr indent="0" lvl="6"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7pPr>
            <a:lvl8pPr indent="0" lvl="7"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8pPr>
            <a:lvl9pPr indent="0" lvl="8"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9pPr>
          </a:lstStyle>
          <a:p>
            <a:pPr indent="0" lvl="0" marL="19022"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1816" name="Shape 1816"/>
        <p:cNvGrpSpPr/>
        <p:nvPr/>
      </p:nvGrpSpPr>
      <p:grpSpPr>
        <a:xfrm>
          <a:off x="0" y="0"/>
          <a:ext cx="0" cy="0"/>
          <a:chOff x="0" y="0"/>
          <a:chExt cx="0" cy="0"/>
        </a:xfrm>
      </p:grpSpPr>
      <p:sp>
        <p:nvSpPr>
          <p:cNvPr id="1817" name="Google Shape;1817;p443"/>
          <p:cNvSpPr txBox="1"/>
          <p:nvPr>
            <p:ph type="ctrTitle"/>
          </p:nvPr>
        </p:nvSpPr>
        <p:spPr>
          <a:xfrm>
            <a:off x="1371600" y="3188971"/>
            <a:ext cx="15544800" cy="921977"/>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5991">
                <a:solidFill>
                  <a:srgbClr val="0F243E"/>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18" name="Google Shape;1818;p443"/>
          <p:cNvSpPr txBox="1"/>
          <p:nvPr>
            <p:ph idx="1" type="subTitle"/>
          </p:nvPr>
        </p:nvSpPr>
        <p:spPr>
          <a:xfrm>
            <a:off x="2743200" y="5760721"/>
            <a:ext cx="12801600" cy="645374"/>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4194">
                <a:solidFill>
                  <a:srgbClr val="D9D9D9"/>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19" name="Google Shape;1819;p443"/>
          <p:cNvSpPr txBox="1"/>
          <p:nvPr>
            <p:ph idx="11" type="ftr"/>
          </p:nvPr>
        </p:nvSpPr>
        <p:spPr>
          <a:xfrm>
            <a:off x="6217920" y="9566911"/>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20" name="Google Shape;1820;p443"/>
          <p:cNvSpPr txBox="1"/>
          <p:nvPr>
            <p:ph idx="10" type="dt"/>
          </p:nvPr>
        </p:nvSpPr>
        <p:spPr>
          <a:xfrm>
            <a:off x="914400" y="9566911"/>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21" name="Google Shape;1821;p443"/>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1pPr>
            <a:lvl2pPr indent="0" lvl="1"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2pPr>
            <a:lvl3pPr indent="0" lvl="2"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3pPr>
            <a:lvl4pPr indent="0" lvl="3"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4pPr>
            <a:lvl5pPr indent="0" lvl="4"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5pPr>
            <a:lvl6pPr indent="0" lvl="5"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6pPr>
            <a:lvl7pPr indent="0" lvl="6"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7pPr>
            <a:lvl8pPr indent="0" lvl="7"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8pPr>
            <a:lvl9pPr indent="0" lvl="8"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9pPr>
          </a:lstStyle>
          <a:p>
            <a:pPr indent="0" lvl="0" marL="19022"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1822" name="Shape 1822"/>
        <p:cNvGrpSpPr/>
        <p:nvPr/>
      </p:nvGrpSpPr>
      <p:grpSpPr>
        <a:xfrm>
          <a:off x="0" y="0"/>
          <a:ext cx="0" cy="0"/>
          <a:chOff x="0" y="0"/>
          <a:chExt cx="0" cy="0"/>
        </a:xfrm>
      </p:grpSpPr>
      <p:sp>
        <p:nvSpPr>
          <p:cNvPr id="1823" name="Google Shape;1823;p444"/>
          <p:cNvSpPr txBox="1"/>
          <p:nvPr>
            <p:ph type="title"/>
          </p:nvPr>
        </p:nvSpPr>
        <p:spPr>
          <a:xfrm>
            <a:off x="1153213" y="100774"/>
            <a:ext cx="15981578" cy="921977"/>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5991">
                <a:solidFill>
                  <a:srgbClr val="0F243E"/>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24" name="Google Shape;1824;p444"/>
          <p:cNvSpPr txBox="1"/>
          <p:nvPr>
            <p:ph idx="1" type="body"/>
          </p:nvPr>
        </p:nvSpPr>
        <p:spPr>
          <a:xfrm>
            <a:off x="1375411" y="2560739"/>
            <a:ext cx="15454313" cy="645374"/>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b="0" i="0" sz="4194">
                <a:solidFill>
                  <a:srgbClr val="D9D9D9"/>
                </a:solidFill>
                <a:latin typeface="Trebuchet MS"/>
                <a:ea typeface="Trebuchet MS"/>
                <a:cs typeface="Trebuchet MS"/>
                <a:sym typeface="Trebuchet MS"/>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825" name="Google Shape;1825;p444"/>
          <p:cNvSpPr txBox="1"/>
          <p:nvPr>
            <p:ph idx="11" type="ftr"/>
          </p:nvPr>
        </p:nvSpPr>
        <p:spPr>
          <a:xfrm>
            <a:off x="6217920" y="9566911"/>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26" name="Google Shape;1826;p444"/>
          <p:cNvSpPr txBox="1"/>
          <p:nvPr>
            <p:ph idx="10" type="dt"/>
          </p:nvPr>
        </p:nvSpPr>
        <p:spPr>
          <a:xfrm>
            <a:off x="914400" y="9566911"/>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27" name="Google Shape;1827;p444"/>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1pPr>
            <a:lvl2pPr indent="0" lvl="1"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2pPr>
            <a:lvl3pPr indent="0" lvl="2"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3pPr>
            <a:lvl4pPr indent="0" lvl="3"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4pPr>
            <a:lvl5pPr indent="0" lvl="4"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5pPr>
            <a:lvl6pPr indent="0" lvl="5"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6pPr>
            <a:lvl7pPr indent="0" lvl="6"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7pPr>
            <a:lvl8pPr indent="0" lvl="7"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8pPr>
            <a:lvl9pPr indent="0" lvl="8"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9pPr>
          </a:lstStyle>
          <a:p>
            <a:pPr indent="0" lvl="0" marL="19022"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p:cSld name="1_Two Content">
    <p:spTree>
      <p:nvGrpSpPr>
        <p:cNvPr id="1828" name="Shape 1828"/>
        <p:cNvGrpSpPr/>
        <p:nvPr/>
      </p:nvGrpSpPr>
      <p:grpSpPr>
        <a:xfrm>
          <a:off x="0" y="0"/>
          <a:ext cx="0" cy="0"/>
          <a:chOff x="0" y="0"/>
          <a:chExt cx="0" cy="0"/>
        </a:xfrm>
      </p:grpSpPr>
      <p:sp>
        <p:nvSpPr>
          <p:cNvPr id="1829" name="Google Shape;1829;p445"/>
          <p:cNvSpPr txBox="1"/>
          <p:nvPr>
            <p:ph type="title"/>
          </p:nvPr>
        </p:nvSpPr>
        <p:spPr>
          <a:xfrm>
            <a:off x="1153213" y="100774"/>
            <a:ext cx="15981578" cy="921977"/>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5991">
                <a:solidFill>
                  <a:srgbClr val="0F243E"/>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30" name="Google Shape;1830;p445"/>
          <p:cNvSpPr txBox="1"/>
          <p:nvPr>
            <p:ph idx="1" type="body"/>
          </p:nvPr>
        </p:nvSpPr>
        <p:spPr>
          <a:xfrm>
            <a:off x="914400" y="2366012"/>
            <a:ext cx="7955280" cy="430887"/>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831" name="Google Shape;1831;p445"/>
          <p:cNvSpPr txBox="1"/>
          <p:nvPr>
            <p:ph idx="2" type="body"/>
          </p:nvPr>
        </p:nvSpPr>
        <p:spPr>
          <a:xfrm>
            <a:off x="9418320" y="2366012"/>
            <a:ext cx="7955280" cy="430887"/>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832" name="Google Shape;1832;p445"/>
          <p:cNvSpPr txBox="1"/>
          <p:nvPr>
            <p:ph idx="11" type="ftr"/>
          </p:nvPr>
        </p:nvSpPr>
        <p:spPr>
          <a:xfrm>
            <a:off x="6217920" y="9566911"/>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33" name="Google Shape;1833;p445"/>
          <p:cNvSpPr txBox="1"/>
          <p:nvPr>
            <p:ph idx="10" type="dt"/>
          </p:nvPr>
        </p:nvSpPr>
        <p:spPr>
          <a:xfrm>
            <a:off x="914400" y="9566911"/>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34" name="Google Shape;1834;p445"/>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1pPr>
            <a:lvl2pPr indent="0" lvl="1"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2pPr>
            <a:lvl3pPr indent="0" lvl="2"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3pPr>
            <a:lvl4pPr indent="0" lvl="3"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4pPr>
            <a:lvl5pPr indent="0" lvl="4"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5pPr>
            <a:lvl6pPr indent="0" lvl="5"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6pPr>
            <a:lvl7pPr indent="0" lvl="6"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7pPr>
            <a:lvl8pPr indent="0" lvl="7"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8pPr>
            <a:lvl9pPr indent="0" lvl="8"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9pPr>
          </a:lstStyle>
          <a:p>
            <a:pPr indent="0" lvl="0" marL="19022"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p:cSld name="1_Title Only">
    <p:spTree>
      <p:nvGrpSpPr>
        <p:cNvPr id="1835" name="Shape 1835"/>
        <p:cNvGrpSpPr/>
        <p:nvPr/>
      </p:nvGrpSpPr>
      <p:grpSpPr>
        <a:xfrm>
          <a:off x="0" y="0"/>
          <a:ext cx="0" cy="0"/>
          <a:chOff x="0" y="0"/>
          <a:chExt cx="0" cy="0"/>
        </a:xfrm>
      </p:grpSpPr>
      <p:sp>
        <p:nvSpPr>
          <p:cNvPr id="1836" name="Google Shape;1836;p446"/>
          <p:cNvSpPr txBox="1"/>
          <p:nvPr>
            <p:ph type="title"/>
          </p:nvPr>
        </p:nvSpPr>
        <p:spPr>
          <a:xfrm>
            <a:off x="1153213" y="100774"/>
            <a:ext cx="15981578" cy="921977"/>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5991">
                <a:solidFill>
                  <a:srgbClr val="0F243E"/>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37" name="Google Shape;1837;p446"/>
          <p:cNvSpPr txBox="1"/>
          <p:nvPr>
            <p:ph idx="11" type="ftr"/>
          </p:nvPr>
        </p:nvSpPr>
        <p:spPr>
          <a:xfrm>
            <a:off x="6217920" y="9566911"/>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38" name="Google Shape;1838;p446"/>
          <p:cNvSpPr txBox="1"/>
          <p:nvPr>
            <p:ph idx="10" type="dt"/>
          </p:nvPr>
        </p:nvSpPr>
        <p:spPr>
          <a:xfrm>
            <a:off x="914400" y="9566911"/>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39" name="Google Shape;1839;p446"/>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1pPr>
            <a:lvl2pPr indent="0" lvl="1"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2pPr>
            <a:lvl3pPr indent="0" lvl="2"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3pPr>
            <a:lvl4pPr indent="0" lvl="3"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4pPr>
            <a:lvl5pPr indent="0" lvl="4"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5pPr>
            <a:lvl6pPr indent="0" lvl="5"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6pPr>
            <a:lvl7pPr indent="0" lvl="6"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7pPr>
            <a:lvl8pPr indent="0" lvl="7"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8pPr>
            <a:lvl9pPr indent="0" lvl="8"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9pPr>
          </a:lstStyle>
          <a:p>
            <a:pPr indent="0" lvl="0" marL="19022"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p:cSld name="1_Blank">
    <p:spTree>
      <p:nvGrpSpPr>
        <p:cNvPr id="1840" name="Shape 1840"/>
        <p:cNvGrpSpPr/>
        <p:nvPr/>
      </p:nvGrpSpPr>
      <p:grpSpPr>
        <a:xfrm>
          <a:off x="0" y="0"/>
          <a:ext cx="0" cy="0"/>
          <a:chOff x="0" y="0"/>
          <a:chExt cx="0" cy="0"/>
        </a:xfrm>
      </p:grpSpPr>
      <p:sp>
        <p:nvSpPr>
          <p:cNvPr id="1841" name="Google Shape;1841;p447"/>
          <p:cNvSpPr txBox="1"/>
          <p:nvPr>
            <p:ph idx="11" type="ftr"/>
          </p:nvPr>
        </p:nvSpPr>
        <p:spPr>
          <a:xfrm>
            <a:off x="6217920" y="9566911"/>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42" name="Google Shape;1842;p447"/>
          <p:cNvSpPr txBox="1"/>
          <p:nvPr>
            <p:ph idx="10" type="dt"/>
          </p:nvPr>
        </p:nvSpPr>
        <p:spPr>
          <a:xfrm>
            <a:off x="914400" y="9566911"/>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43" name="Google Shape;1843;p447"/>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1pPr>
            <a:lvl2pPr indent="0" lvl="1"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2pPr>
            <a:lvl3pPr indent="0" lvl="2"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3pPr>
            <a:lvl4pPr indent="0" lvl="3"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4pPr>
            <a:lvl5pPr indent="0" lvl="4"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5pPr>
            <a:lvl6pPr indent="0" lvl="5"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6pPr>
            <a:lvl7pPr indent="0" lvl="6"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7pPr>
            <a:lvl8pPr indent="0" lvl="7"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8pPr>
            <a:lvl9pPr indent="0" lvl="8"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9pPr>
          </a:lstStyle>
          <a:p>
            <a:pPr indent="0" lvl="0" marL="19022"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1844" name="Shape 1844"/>
        <p:cNvGrpSpPr/>
        <p:nvPr/>
      </p:nvGrpSpPr>
      <p:grpSpPr>
        <a:xfrm>
          <a:off x="0" y="0"/>
          <a:ext cx="0" cy="0"/>
          <a:chOff x="0" y="0"/>
          <a:chExt cx="0" cy="0"/>
        </a:xfrm>
      </p:grpSpPr>
      <p:sp>
        <p:nvSpPr>
          <p:cNvPr id="1845" name="Google Shape;1845;p448"/>
          <p:cNvSpPr txBox="1"/>
          <p:nvPr>
            <p:ph type="ctrTitle"/>
          </p:nvPr>
        </p:nvSpPr>
        <p:spPr>
          <a:xfrm>
            <a:off x="1371600" y="3188971"/>
            <a:ext cx="15544800" cy="921977"/>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5991">
                <a:solidFill>
                  <a:srgbClr val="0F243E"/>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46" name="Google Shape;1846;p448"/>
          <p:cNvSpPr txBox="1"/>
          <p:nvPr>
            <p:ph idx="1" type="subTitle"/>
          </p:nvPr>
        </p:nvSpPr>
        <p:spPr>
          <a:xfrm>
            <a:off x="2743200" y="5760721"/>
            <a:ext cx="12801600" cy="645374"/>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4194">
                <a:solidFill>
                  <a:srgbClr val="D9D9D9"/>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47" name="Google Shape;1847;p448"/>
          <p:cNvSpPr txBox="1"/>
          <p:nvPr>
            <p:ph idx="11" type="ftr"/>
          </p:nvPr>
        </p:nvSpPr>
        <p:spPr>
          <a:xfrm>
            <a:off x="6217920" y="9566911"/>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48" name="Google Shape;1848;p448"/>
          <p:cNvSpPr txBox="1"/>
          <p:nvPr>
            <p:ph idx="10" type="dt"/>
          </p:nvPr>
        </p:nvSpPr>
        <p:spPr>
          <a:xfrm>
            <a:off x="914400" y="9566911"/>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49" name="Google Shape;1849;p448"/>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1pPr>
            <a:lvl2pPr indent="0" lvl="1"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2pPr>
            <a:lvl3pPr indent="0" lvl="2"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3pPr>
            <a:lvl4pPr indent="0" lvl="3"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4pPr>
            <a:lvl5pPr indent="0" lvl="4"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5pPr>
            <a:lvl6pPr indent="0" lvl="5"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6pPr>
            <a:lvl7pPr indent="0" lvl="6"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7pPr>
            <a:lvl8pPr indent="0" lvl="7"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8pPr>
            <a:lvl9pPr indent="0" lvl="8"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9pPr>
          </a:lstStyle>
          <a:p>
            <a:pPr indent="0" lvl="0" marL="19022"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and Content">
  <p:cSld name="3_Title and Content">
    <p:spTree>
      <p:nvGrpSpPr>
        <p:cNvPr id="1850" name="Shape 1850"/>
        <p:cNvGrpSpPr/>
        <p:nvPr/>
      </p:nvGrpSpPr>
      <p:grpSpPr>
        <a:xfrm>
          <a:off x="0" y="0"/>
          <a:ext cx="0" cy="0"/>
          <a:chOff x="0" y="0"/>
          <a:chExt cx="0" cy="0"/>
        </a:xfrm>
      </p:grpSpPr>
      <p:sp>
        <p:nvSpPr>
          <p:cNvPr id="1851" name="Google Shape;1851;p449"/>
          <p:cNvSpPr txBox="1"/>
          <p:nvPr>
            <p:ph type="title"/>
          </p:nvPr>
        </p:nvSpPr>
        <p:spPr>
          <a:xfrm>
            <a:off x="1153213" y="100774"/>
            <a:ext cx="15981578" cy="921977"/>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5991">
                <a:solidFill>
                  <a:srgbClr val="0F243E"/>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52" name="Google Shape;1852;p449"/>
          <p:cNvSpPr txBox="1"/>
          <p:nvPr>
            <p:ph idx="1" type="body"/>
          </p:nvPr>
        </p:nvSpPr>
        <p:spPr>
          <a:xfrm>
            <a:off x="1375411" y="2560739"/>
            <a:ext cx="15454313" cy="645374"/>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b="0" i="0" sz="4194">
                <a:solidFill>
                  <a:srgbClr val="D9D9D9"/>
                </a:solidFill>
                <a:latin typeface="Trebuchet MS"/>
                <a:ea typeface="Trebuchet MS"/>
                <a:cs typeface="Trebuchet MS"/>
                <a:sym typeface="Trebuchet MS"/>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853" name="Google Shape;1853;p449"/>
          <p:cNvSpPr txBox="1"/>
          <p:nvPr>
            <p:ph idx="11" type="ftr"/>
          </p:nvPr>
        </p:nvSpPr>
        <p:spPr>
          <a:xfrm>
            <a:off x="6217920" y="9566911"/>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54" name="Google Shape;1854;p449"/>
          <p:cNvSpPr txBox="1"/>
          <p:nvPr>
            <p:ph idx="10" type="dt"/>
          </p:nvPr>
        </p:nvSpPr>
        <p:spPr>
          <a:xfrm>
            <a:off x="914400" y="9566911"/>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55" name="Google Shape;1855;p449"/>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1pPr>
            <a:lvl2pPr indent="0" lvl="1"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2pPr>
            <a:lvl3pPr indent="0" lvl="2"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3pPr>
            <a:lvl4pPr indent="0" lvl="3"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4pPr>
            <a:lvl5pPr indent="0" lvl="4"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5pPr>
            <a:lvl6pPr indent="0" lvl="5"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6pPr>
            <a:lvl7pPr indent="0" lvl="6"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7pPr>
            <a:lvl8pPr indent="0" lvl="7"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8pPr>
            <a:lvl9pPr indent="0" lvl="8"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9pPr>
          </a:lstStyle>
          <a:p>
            <a:pPr indent="0" lvl="0" marL="19022"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wo Content">
  <p:cSld name="3_Two Content">
    <p:spTree>
      <p:nvGrpSpPr>
        <p:cNvPr id="1856" name="Shape 1856"/>
        <p:cNvGrpSpPr/>
        <p:nvPr/>
      </p:nvGrpSpPr>
      <p:grpSpPr>
        <a:xfrm>
          <a:off x="0" y="0"/>
          <a:ext cx="0" cy="0"/>
          <a:chOff x="0" y="0"/>
          <a:chExt cx="0" cy="0"/>
        </a:xfrm>
      </p:grpSpPr>
      <p:sp>
        <p:nvSpPr>
          <p:cNvPr id="1857" name="Google Shape;1857;p450"/>
          <p:cNvSpPr txBox="1"/>
          <p:nvPr>
            <p:ph type="title"/>
          </p:nvPr>
        </p:nvSpPr>
        <p:spPr>
          <a:xfrm>
            <a:off x="1153213" y="100774"/>
            <a:ext cx="15981578" cy="921977"/>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5991">
                <a:solidFill>
                  <a:srgbClr val="0F243E"/>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58" name="Google Shape;1858;p450"/>
          <p:cNvSpPr txBox="1"/>
          <p:nvPr>
            <p:ph idx="1" type="body"/>
          </p:nvPr>
        </p:nvSpPr>
        <p:spPr>
          <a:xfrm>
            <a:off x="914400" y="2366012"/>
            <a:ext cx="7955280" cy="430887"/>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859" name="Google Shape;1859;p450"/>
          <p:cNvSpPr txBox="1"/>
          <p:nvPr>
            <p:ph idx="2" type="body"/>
          </p:nvPr>
        </p:nvSpPr>
        <p:spPr>
          <a:xfrm>
            <a:off x="9418320" y="2366012"/>
            <a:ext cx="7955280" cy="430887"/>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860" name="Google Shape;1860;p450"/>
          <p:cNvSpPr txBox="1"/>
          <p:nvPr>
            <p:ph idx="11" type="ftr"/>
          </p:nvPr>
        </p:nvSpPr>
        <p:spPr>
          <a:xfrm>
            <a:off x="6217920" y="9566911"/>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61" name="Google Shape;1861;p450"/>
          <p:cNvSpPr txBox="1"/>
          <p:nvPr>
            <p:ph idx="10" type="dt"/>
          </p:nvPr>
        </p:nvSpPr>
        <p:spPr>
          <a:xfrm>
            <a:off x="914400" y="9566911"/>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62" name="Google Shape;1862;p450"/>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1pPr>
            <a:lvl2pPr indent="0" lvl="1"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2pPr>
            <a:lvl3pPr indent="0" lvl="2"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3pPr>
            <a:lvl4pPr indent="0" lvl="3"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4pPr>
            <a:lvl5pPr indent="0" lvl="4"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5pPr>
            <a:lvl6pPr indent="0" lvl="5"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6pPr>
            <a:lvl7pPr indent="0" lvl="6"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7pPr>
            <a:lvl8pPr indent="0" lvl="7"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8pPr>
            <a:lvl9pPr indent="0" lvl="8"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9pPr>
          </a:lstStyle>
          <a:p>
            <a:pPr indent="0" lvl="0" marL="19022"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Only">
  <p:cSld name="3_Title Only">
    <p:spTree>
      <p:nvGrpSpPr>
        <p:cNvPr id="1863" name="Shape 1863"/>
        <p:cNvGrpSpPr/>
        <p:nvPr/>
      </p:nvGrpSpPr>
      <p:grpSpPr>
        <a:xfrm>
          <a:off x="0" y="0"/>
          <a:ext cx="0" cy="0"/>
          <a:chOff x="0" y="0"/>
          <a:chExt cx="0" cy="0"/>
        </a:xfrm>
      </p:grpSpPr>
      <p:sp>
        <p:nvSpPr>
          <p:cNvPr id="1864" name="Google Shape;1864;p451"/>
          <p:cNvSpPr txBox="1"/>
          <p:nvPr>
            <p:ph type="title"/>
          </p:nvPr>
        </p:nvSpPr>
        <p:spPr>
          <a:xfrm>
            <a:off x="1153213" y="100774"/>
            <a:ext cx="15981578" cy="921977"/>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5991">
                <a:solidFill>
                  <a:srgbClr val="0F243E"/>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65" name="Google Shape;1865;p451"/>
          <p:cNvSpPr txBox="1"/>
          <p:nvPr>
            <p:ph idx="11" type="ftr"/>
          </p:nvPr>
        </p:nvSpPr>
        <p:spPr>
          <a:xfrm>
            <a:off x="6217920" y="9566911"/>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66" name="Google Shape;1866;p451"/>
          <p:cNvSpPr txBox="1"/>
          <p:nvPr>
            <p:ph idx="10" type="dt"/>
          </p:nvPr>
        </p:nvSpPr>
        <p:spPr>
          <a:xfrm>
            <a:off x="914400" y="9566911"/>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67" name="Google Shape;1867;p451"/>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1pPr>
            <a:lvl2pPr indent="0" lvl="1"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2pPr>
            <a:lvl3pPr indent="0" lvl="2"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3pPr>
            <a:lvl4pPr indent="0" lvl="3"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4pPr>
            <a:lvl5pPr indent="0" lvl="4"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5pPr>
            <a:lvl6pPr indent="0" lvl="5"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6pPr>
            <a:lvl7pPr indent="0" lvl="6"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7pPr>
            <a:lvl8pPr indent="0" lvl="7"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8pPr>
            <a:lvl9pPr indent="0" lvl="8"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9pPr>
          </a:lstStyle>
          <a:p>
            <a:pPr indent="0" lvl="0" marL="19022"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Vide">
  <p:cSld name="1_Vide">
    <p:spTree>
      <p:nvGrpSpPr>
        <p:cNvPr id="194" name="Shape 194"/>
        <p:cNvGrpSpPr/>
        <p:nvPr/>
      </p:nvGrpSpPr>
      <p:grpSpPr>
        <a:xfrm>
          <a:off x="0" y="0"/>
          <a:ext cx="0" cy="0"/>
          <a:chOff x="0" y="0"/>
          <a:chExt cx="0" cy="0"/>
        </a:xfrm>
      </p:grpSpPr>
      <p:sp>
        <p:nvSpPr>
          <p:cNvPr id="195" name="Google Shape;195;p10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6" name="Google Shape;196;p10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7" name="Google Shape;197;p10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Blank">
  <p:cSld name="3_Blank">
    <p:spTree>
      <p:nvGrpSpPr>
        <p:cNvPr id="1868" name="Shape 1868"/>
        <p:cNvGrpSpPr/>
        <p:nvPr/>
      </p:nvGrpSpPr>
      <p:grpSpPr>
        <a:xfrm>
          <a:off x="0" y="0"/>
          <a:ext cx="0" cy="0"/>
          <a:chOff x="0" y="0"/>
          <a:chExt cx="0" cy="0"/>
        </a:xfrm>
      </p:grpSpPr>
      <p:sp>
        <p:nvSpPr>
          <p:cNvPr id="1869" name="Google Shape;1869;p452"/>
          <p:cNvSpPr txBox="1"/>
          <p:nvPr>
            <p:ph idx="11" type="ftr"/>
          </p:nvPr>
        </p:nvSpPr>
        <p:spPr>
          <a:xfrm>
            <a:off x="6217920" y="9566911"/>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70" name="Google Shape;1870;p452"/>
          <p:cNvSpPr txBox="1"/>
          <p:nvPr>
            <p:ph idx="10" type="dt"/>
          </p:nvPr>
        </p:nvSpPr>
        <p:spPr>
          <a:xfrm>
            <a:off x="914400" y="9566911"/>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71" name="Google Shape;1871;p452"/>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1pPr>
            <a:lvl2pPr indent="0" lvl="1"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2pPr>
            <a:lvl3pPr indent="0" lvl="2"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3pPr>
            <a:lvl4pPr indent="0" lvl="3"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4pPr>
            <a:lvl5pPr indent="0" lvl="4"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5pPr>
            <a:lvl6pPr indent="0" lvl="5"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6pPr>
            <a:lvl7pPr indent="0" lvl="6"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7pPr>
            <a:lvl8pPr indent="0" lvl="7"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8pPr>
            <a:lvl9pPr indent="0" lvl="8" marL="19022" marR="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9pPr>
          </a:lstStyle>
          <a:p>
            <a:pPr indent="0" lvl="0" marL="19022"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1878" name="Shape 1878"/>
        <p:cNvGrpSpPr/>
        <p:nvPr/>
      </p:nvGrpSpPr>
      <p:grpSpPr>
        <a:xfrm>
          <a:off x="0" y="0"/>
          <a:ext cx="0" cy="0"/>
          <a:chOff x="0" y="0"/>
          <a:chExt cx="0" cy="0"/>
        </a:xfrm>
      </p:grpSpPr>
      <p:sp>
        <p:nvSpPr>
          <p:cNvPr id="1879" name="Google Shape;1879;p74"/>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80" name="Google Shape;1880;p74"/>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881" name="Google Shape;1881;p7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82" name="Google Shape;1882;p7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83" name="Google Shape;1883;p7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1884" name="Shape 1884"/>
        <p:cNvGrpSpPr/>
        <p:nvPr/>
      </p:nvGrpSpPr>
      <p:grpSpPr>
        <a:xfrm>
          <a:off x="0" y="0"/>
          <a:ext cx="0" cy="0"/>
          <a:chOff x="0" y="0"/>
          <a:chExt cx="0" cy="0"/>
        </a:xfrm>
      </p:grpSpPr>
      <p:sp>
        <p:nvSpPr>
          <p:cNvPr id="1885" name="Google Shape;1885;p304"/>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86" name="Google Shape;1886;p304"/>
          <p:cNvSpPr txBox="1"/>
          <p:nvPr>
            <p:ph idx="1" type="subTitle"/>
          </p:nvPr>
        </p:nvSpPr>
        <p:spPr>
          <a:xfrm>
            <a:off x="2286000" y="5403057"/>
            <a:ext cx="13716000" cy="248364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1887" name="Google Shape;1887;p30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88" name="Google Shape;1888;p30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89" name="Google Shape;1889;p30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1890" name="Shape 1890"/>
        <p:cNvGrpSpPr/>
        <p:nvPr/>
      </p:nvGrpSpPr>
      <p:grpSpPr>
        <a:xfrm>
          <a:off x="0" y="0"/>
          <a:ext cx="0" cy="0"/>
          <a:chOff x="0" y="0"/>
          <a:chExt cx="0" cy="0"/>
        </a:xfrm>
      </p:grpSpPr>
      <p:sp>
        <p:nvSpPr>
          <p:cNvPr id="1891" name="Google Shape;1891;p305"/>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9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92" name="Google Shape;1892;p305"/>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757575"/>
              </a:buClr>
              <a:buSzPts val="3600"/>
              <a:buNone/>
              <a:defRPr sz="3600">
                <a:solidFill>
                  <a:srgbClr val="757575"/>
                </a:solidFill>
              </a:defRPr>
            </a:lvl1pPr>
            <a:lvl2pPr indent="-228600" lvl="1" marL="914400" algn="l">
              <a:lnSpc>
                <a:spcPct val="90000"/>
              </a:lnSpc>
              <a:spcBef>
                <a:spcPts val="750"/>
              </a:spcBef>
              <a:spcAft>
                <a:spcPts val="0"/>
              </a:spcAft>
              <a:buClr>
                <a:srgbClr val="757575"/>
              </a:buClr>
              <a:buSzPts val="3000"/>
              <a:buNone/>
              <a:defRPr sz="3000">
                <a:solidFill>
                  <a:srgbClr val="757575"/>
                </a:solidFill>
              </a:defRPr>
            </a:lvl2pPr>
            <a:lvl3pPr indent="-228600" lvl="2" marL="1371600" algn="l">
              <a:lnSpc>
                <a:spcPct val="90000"/>
              </a:lnSpc>
              <a:spcBef>
                <a:spcPts val="750"/>
              </a:spcBef>
              <a:spcAft>
                <a:spcPts val="0"/>
              </a:spcAft>
              <a:buClr>
                <a:srgbClr val="757575"/>
              </a:buClr>
              <a:buSzPts val="2700"/>
              <a:buNone/>
              <a:defRPr sz="2700">
                <a:solidFill>
                  <a:srgbClr val="757575"/>
                </a:solidFill>
              </a:defRPr>
            </a:lvl3pPr>
            <a:lvl4pPr indent="-228600" lvl="3" marL="1828800" algn="l">
              <a:lnSpc>
                <a:spcPct val="90000"/>
              </a:lnSpc>
              <a:spcBef>
                <a:spcPts val="750"/>
              </a:spcBef>
              <a:spcAft>
                <a:spcPts val="0"/>
              </a:spcAft>
              <a:buClr>
                <a:srgbClr val="757575"/>
              </a:buClr>
              <a:buSzPts val="2400"/>
              <a:buNone/>
              <a:defRPr sz="2400">
                <a:solidFill>
                  <a:srgbClr val="757575"/>
                </a:solidFill>
              </a:defRPr>
            </a:lvl4pPr>
            <a:lvl5pPr indent="-228600" lvl="4" marL="2286000" algn="l">
              <a:lnSpc>
                <a:spcPct val="90000"/>
              </a:lnSpc>
              <a:spcBef>
                <a:spcPts val="750"/>
              </a:spcBef>
              <a:spcAft>
                <a:spcPts val="0"/>
              </a:spcAft>
              <a:buClr>
                <a:srgbClr val="757575"/>
              </a:buClr>
              <a:buSzPts val="2400"/>
              <a:buNone/>
              <a:defRPr sz="2400">
                <a:solidFill>
                  <a:srgbClr val="757575"/>
                </a:solidFill>
              </a:defRPr>
            </a:lvl5pPr>
            <a:lvl6pPr indent="-228600" lvl="5" marL="2743200" algn="l">
              <a:lnSpc>
                <a:spcPct val="90000"/>
              </a:lnSpc>
              <a:spcBef>
                <a:spcPts val="750"/>
              </a:spcBef>
              <a:spcAft>
                <a:spcPts val="0"/>
              </a:spcAft>
              <a:buClr>
                <a:srgbClr val="757575"/>
              </a:buClr>
              <a:buSzPts val="2400"/>
              <a:buNone/>
              <a:defRPr sz="2400">
                <a:solidFill>
                  <a:srgbClr val="757575"/>
                </a:solidFill>
              </a:defRPr>
            </a:lvl6pPr>
            <a:lvl7pPr indent="-228600" lvl="6" marL="3200400" algn="l">
              <a:lnSpc>
                <a:spcPct val="90000"/>
              </a:lnSpc>
              <a:spcBef>
                <a:spcPts val="750"/>
              </a:spcBef>
              <a:spcAft>
                <a:spcPts val="0"/>
              </a:spcAft>
              <a:buClr>
                <a:srgbClr val="757575"/>
              </a:buClr>
              <a:buSzPts val="2400"/>
              <a:buNone/>
              <a:defRPr sz="2400">
                <a:solidFill>
                  <a:srgbClr val="757575"/>
                </a:solidFill>
              </a:defRPr>
            </a:lvl7pPr>
            <a:lvl8pPr indent="-228600" lvl="7" marL="3657600" algn="l">
              <a:lnSpc>
                <a:spcPct val="90000"/>
              </a:lnSpc>
              <a:spcBef>
                <a:spcPts val="750"/>
              </a:spcBef>
              <a:spcAft>
                <a:spcPts val="0"/>
              </a:spcAft>
              <a:buClr>
                <a:srgbClr val="757575"/>
              </a:buClr>
              <a:buSzPts val="2400"/>
              <a:buNone/>
              <a:defRPr sz="2400">
                <a:solidFill>
                  <a:srgbClr val="757575"/>
                </a:solidFill>
              </a:defRPr>
            </a:lvl8pPr>
            <a:lvl9pPr indent="-228600" lvl="8" marL="4114800" algn="l">
              <a:lnSpc>
                <a:spcPct val="90000"/>
              </a:lnSpc>
              <a:spcBef>
                <a:spcPts val="750"/>
              </a:spcBef>
              <a:spcAft>
                <a:spcPts val="0"/>
              </a:spcAft>
              <a:buClr>
                <a:srgbClr val="757575"/>
              </a:buClr>
              <a:buSzPts val="2400"/>
              <a:buNone/>
              <a:defRPr sz="2400">
                <a:solidFill>
                  <a:srgbClr val="757575"/>
                </a:solidFill>
              </a:defRPr>
            </a:lvl9pPr>
          </a:lstStyle>
          <a:p/>
        </p:txBody>
      </p:sp>
      <p:sp>
        <p:nvSpPr>
          <p:cNvPr id="1893" name="Google Shape;1893;p30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94" name="Google Shape;1894;p30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95" name="Google Shape;1895;p30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1896" name="Shape 1896"/>
        <p:cNvGrpSpPr/>
        <p:nvPr/>
      </p:nvGrpSpPr>
      <p:grpSpPr>
        <a:xfrm>
          <a:off x="0" y="0"/>
          <a:ext cx="0" cy="0"/>
          <a:chOff x="0" y="0"/>
          <a:chExt cx="0" cy="0"/>
        </a:xfrm>
      </p:grpSpPr>
      <p:sp>
        <p:nvSpPr>
          <p:cNvPr id="1897" name="Google Shape;1897;p306"/>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98" name="Google Shape;1898;p306"/>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899" name="Google Shape;1899;p306"/>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900" name="Google Shape;1900;p30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01" name="Google Shape;1901;p30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02" name="Google Shape;1902;p30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1903" name="Shape 1903"/>
        <p:cNvGrpSpPr/>
        <p:nvPr/>
      </p:nvGrpSpPr>
      <p:grpSpPr>
        <a:xfrm>
          <a:off x="0" y="0"/>
          <a:ext cx="0" cy="0"/>
          <a:chOff x="0" y="0"/>
          <a:chExt cx="0" cy="0"/>
        </a:xfrm>
      </p:grpSpPr>
      <p:sp>
        <p:nvSpPr>
          <p:cNvPr id="1904" name="Google Shape;1904;p307"/>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05" name="Google Shape;1905;p307"/>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906" name="Google Shape;1906;p307"/>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907" name="Google Shape;1907;p307"/>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908" name="Google Shape;1908;p307"/>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909" name="Google Shape;1909;p30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10" name="Google Shape;1910;p30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11" name="Google Shape;1911;p30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1912" name="Shape 1912"/>
        <p:cNvGrpSpPr/>
        <p:nvPr/>
      </p:nvGrpSpPr>
      <p:grpSpPr>
        <a:xfrm>
          <a:off x="0" y="0"/>
          <a:ext cx="0" cy="0"/>
          <a:chOff x="0" y="0"/>
          <a:chExt cx="0" cy="0"/>
        </a:xfrm>
      </p:grpSpPr>
      <p:sp>
        <p:nvSpPr>
          <p:cNvPr id="1913" name="Google Shape;1913;p308"/>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4" name="Google Shape;1914;p30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15" name="Google Shape;1915;p30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16" name="Google Shape;1916;p30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1917" name="Shape 1917"/>
        <p:cNvGrpSpPr/>
        <p:nvPr/>
      </p:nvGrpSpPr>
      <p:grpSpPr>
        <a:xfrm>
          <a:off x="0" y="0"/>
          <a:ext cx="0" cy="0"/>
          <a:chOff x="0" y="0"/>
          <a:chExt cx="0" cy="0"/>
        </a:xfrm>
      </p:grpSpPr>
      <p:sp>
        <p:nvSpPr>
          <p:cNvPr id="1918" name="Google Shape;1918;p30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19" name="Google Shape;1919;p30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20" name="Google Shape;1920;p30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1921" name="Shape 1921"/>
        <p:cNvGrpSpPr/>
        <p:nvPr/>
      </p:nvGrpSpPr>
      <p:grpSpPr>
        <a:xfrm>
          <a:off x="0" y="0"/>
          <a:ext cx="0" cy="0"/>
          <a:chOff x="0" y="0"/>
          <a:chExt cx="0" cy="0"/>
        </a:xfrm>
      </p:grpSpPr>
      <p:sp>
        <p:nvSpPr>
          <p:cNvPr id="1922" name="Google Shape;1922;p310"/>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23" name="Google Shape;1923;p310"/>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1924" name="Google Shape;1924;p310"/>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925" name="Google Shape;1925;p31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26" name="Google Shape;1926;p31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27" name="Google Shape;1927;p31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1928" name="Shape 1928"/>
        <p:cNvGrpSpPr/>
        <p:nvPr/>
      </p:nvGrpSpPr>
      <p:grpSpPr>
        <a:xfrm>
          <a:off x="0" y="0"/>
          <a:ext cx="0" cy="0"/>
          <a:chOff x="0" y="0"/>
          <a:chExt cx="0" cy="0"/>
        </a:xfrm>
      </p:grpSpPr>
      <p:sp>
        <p:nvSpPr>
          <p:cNvPr id="1929" name="Google Shape;1929;p311"/>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30" name="Google Shape;1930;p311"/>
          <p:cNvSpPr/>
          <p:nvPr>
            <p:ph idx="2" type="pic"/>
          </p:nvPr>
        </p:nvSpPr>
        <p:spPr>
          <a:xfrm>
            <a:off x="7774782" y="1481138"/>
            <a:ext cx="9258300" cy="7310438"/>
          </a:xfrm>
          <a:prstGeom prst="rect">
            <a:avLst/>
          </a:prstGeom>
          <a:noFill/>
          <a:ln>
            <a:noFill/>
          </a:ln>
        </p:spPr>
      </p:sp>
      <p:sp>
        <p:nvSpPr>
          <p:cNvPr id="1931" name="Google Shape;1931;p311"/>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1932" name="Google Shape;1932;p31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33" name="Google Shape;1933;p31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34" name="Google Shape;1934;p31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u avec légende">
  <p:cSld name="1_Contenu avec légende">
    <p:spTree>
      <p:nvGrpSpPr>
        <p:cNvPr id="198" name="Shape 198"/>
        <p:cNvGrpSpPr/>
        <p:nvPr/>
      </p:nvGrpSpPr>
      <p:grpSpPr>
        <a:xfrm>
          <a:off x="0" y="0"/>
          <a:ext cx="0" cy="0"/>
          <a:chOff x="0" y="0"/>
          <a:chExt cx="0" cy="0"/>
        </a:xfrm>
      </p:grpSpPr>
      <p:sp>
        <p:nvSpPr>
          <p:cNvPr id="199" name="Google Shape;199;p107"/>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0" name="Google Shape;200;p107"/>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201" name="Google Shape;201;p107"/>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02" name="Google Shape;202;p10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3" name="Google Shape;203;p10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4" name="Google Shape;204;p10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1935" name="Shape 1935"/>
        <p:cNvGrpSpPr/>
        <p:nvPr/>
      </p:nvGrpSpPr>
      <p:grpSpPr>
        <a:xfrm>
          <a:off x="0" y="0"/>
          <a:ext cx="0" cy="0"/>
          <a:chOff x="0" y="0"/>
          <a:chExt cx="0" cy="0"/>
        </a:xfrm>
      </p:grpSpPr>
      <p:sp>
        <p:nvSpPr>
          <p:cNvPr id="1936" name="Google Shape;1936;p312"/>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37" name="Google Shape;1937;p312"/>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938" name="Google Shape;1938;p31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39" name="Google Shape;1939;p31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40" name="Google Shape;1940;p31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1941" name="Shape 1941"/>
        <p:cNvGrpSpPr/>
        <p:nvPr/>
      </p:nvGrpSpPr>
      <p:grpSpPr>
        <a:xfrm>
          <a:off x="0" y="0"/>
          <a:ext cx="0" cy="0"/>
          <a:chOff x="0" y="0"/>
          <a:chExt cx="0" cy="0"/>
        </a:xfrm>
      </p:grpSpPr>
      <p:sp>
        <p:nvSpPr>
          <p:cNvPr id="1942" name="Google Shape;1942;p313"/>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43" name="Google Shape;1943;p313"/>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944" name="Google Shape;1944;p31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45" name="Google Shape;1945;p31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46" name="Google Shape;1946;p31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1953" name="Shape 1953"/>
        <p:cNvGrpSpPr/>
        <p:nvPr/>
      </p:nvGrpSpPr>
      <p:grpSpPr>
        <a:xfrm>
          <a:off x="0" y="0"/>
          <a:ext cx="0" cy="0"/>
          <a:chOff x="0" y="0"/>
          <a:chExt cx="0" cy="0"/>
        </a:xfrm>
      </p:grpSpPr>
      <p:sp>
        <p:nvSpPr>
          <p:cNvPr id="1954" name="Google Shape;1954;p82"/>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55" name="Google Shape;1955;p82"/>
          <p:cNvSpPr txBox="1"/>
          <p:nvPr>
            <p:ph idx="1" type="body"/>
          </p:nvPr>
        </p:nvSpPr>
        <p:spPr>
          <a:xfrm>
            <a:off x="1500187" y="2738438"/>
            <a:ext cx="7529513" cy="61912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956" name="Google Shape;1956;p82"/>
          <p:cNvSpPr txBox="1"/>
          <p:nvPr>
            <p:ph idx="2" type="body"/>
          </p:nvPr>
        </p:nvSpPr>
        <p:spPr>
          <a:xfrm>
            <a:off x="9258300" y="2738438"/>
            <a:ext cx="7400925" cy="61912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957" name="Google Shape;1957;p8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58" name="Google Shape;1958;p8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1959" name="Google Shape;1959;p82"/>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3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1960" name="Shape 1960"/>
        <p:cNvGrpSpPr/>
        <p:nvPr/>
      </p:nvGrpSpPr>
      <p:grpSpPr>
        <a:xfrm>
          <a:off x="0" y="0"/>
          <a:ext cx="0" cy="0"/>
          <a:chOff x="0" y="0"/>
          <a:chExt cx="0" cy="0"/>
        </a:xfrm>
      </p:grpSpPr>
      <p:sp>
        <p:nvSpPr>
          <p:cNvPr id="1961" name="Google Shape;1961;p314"/>
          <p:cNvSpPr txBox="1"/>
          <p:nvPr>
            <p:ph type="ctrTitle"/>
          </p:nvPr>
        </p:nvSpPr>
        <p:spPr>
          <a:xfrm>
            <a:off x="2286000" y="4305299"/>
            <a:ext cx="13716000" cy="3226595"/>
          </a:xfrm>
          <a:prstGeom prst="rect">
            <a:avLst/>
          </a:prstGeom>
          <a:solidFill>
            <a:srgbClr val="4E7B8A"/>
          </a:solid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6000"/>
              <a:buFont typeface="Bitter SemiBold"/>
              <a:buNone/>
              <a:defRPr sz="6000"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62" name="Google Shape;1962;p314"/>
          <p:cNvSpPr txBox="1"/>
          <p:nvPr>
            <p:ph idx="1" type="subTitle"/>
          </p:nvPr>
        </p:nvSpPr>
        <p:spPr>
          <a:xfrm>
            <a:off x="2286000" y="7555707"/>
            <a:ext cx="13716000" cy="177879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rgbClr val="4E7B8A"/>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1963" name="Google Shape;1963;p31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64" name="Google Shape;1964;p31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65" name="Google Shape;1965;p31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1966" name="Google Shape;1966;p314"/>
          <p:cNvPicPr preferRelativeResize="0"/>
          <p:nvPr/>
        </p:nvPicPr>
        <p:blipFill rotWithShape="1">
          <a:blip r:embed="rId2">
            <a:alphaModFix/>
          </a:blip>
          <a:srcRect b="0" l="0" r="0" t="0"/>
          <a:stretch/>
        </p:blipFill>
        <p:spPr>
          <a:xfrm>
            <a:off x="1905000" y="854762"/>
            <a:ext cx="5464158" cy="3081554"/>
          </a:xfrm>
          <a:prstGeom prst="rect">
            <a:avLst/>
          </a:prstGeom>
          <a:noFill/>
          <a:ln>
            <a:noFill/>
          </a:ln>
        </p:spPr>
      </p:pic>
      <p:pic>
        <p:nvPicPr>
          <p:cNvPr id="1967" name="Google Shape;1967;p314"/>
          <p:cNvPicPr preferRelativeResize="0"/>
          <p:nvPr/>
        </p:nvPicPr>
        <p:blipFill rotWithShape="1">
          <a:blip r:embed="rId3">
            <a:alphaModFix/>
          </a:blip>
          <a:srcRect b="0" l="0" r="0" t="0"/>
          <a:stretch/>
        </p:blipFill>
        <p:spPr>
          <a:xfrm>
            <a:off x="11171576" y="9067800"/>
            <a:ext cx="6522065" cy="1035462"/>
          </a:xfrm>
          <a:prstGeom prst="rect">
            <a:avLst/>
          </a:prstGeom>
          <a:noFill/>
          <a:ln>
            <a:noFill/>
          </a:ln>
        </p:spPr>
      </p:pic>
    </p:spTree>
  </p:cSld>
  <p:clrMapOvr>
    <a:masterClrMapping/>
  </p:clrMapOvr>
</p:sldLayout>
</file>

<file path=ppt/slideLayouts/slideLayout3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1968" name="Shape 1968"/>
        <p:cNvGrpSpPr/>
        <p:nvPr/>
      </p:nvGrpSpPr>
      <p:grpSpPr>
        <a:xfrm>
          <a:off x="0" y="0"/>
          <a:ext cx="0" cy="0"/>
          <a:chOff x="0" y="0"/>
          <a:chExt cx="0" cy="0"/>
        </a:xfrm>
      </p:grpSpPr>
      <p:sp>
        <p:nvSpPr>
          <p:cNvPr id="1969" name="Google Shape;1969;p315"/>
          <p:cNvSpPr txBox="1"/>
          <p:nvPr>
            <p:ph type="title"/>
          </p:nvPr>
        </p:nvSpPr>
        <p:spPr>
          <a:xfrm>
            <a:off x="1847850" y="862013"/>
            <a:ext cx="9296400" cy="1988345"/>
          </a:xfrm>
          <a:prstGeom prst="rect">
            <a:avLst/>
          </a:prstGeom>
          <a:noFill/>
          <a:ln>
            <a:noFill/>
          </a:ln>
        </p:spPr>
        <p:txBody>
          <a:bodyPr anchorCtr="0" anchor="t" bIns="45700" lIns="91425" spcFirstLastPara="1" rIns="91425" wrap="square" tIns="72000">
            <a:normAutofit/>
          </a:bodyPr>
          <a:lstStyle>
            <a:lvl1pPr lvl="0" algn="l">
              <a:lnSpc>
                <a:spcPct val="90000"/>
              </a:lnSpc>
              <a:spcBef>
                <a:spcPts val="0"/>
              </a:spcBef>
              <a:spcAft>
                <a:spcPts val="0"/>
              </a:spcAft>
              <a:buClr>
                <a:srgbClr val="D54358"/>
              </a:buClr>
              <a:buSzPts val="6000"/>
              <a:buFont typeface="Bitter SemiBold"/>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70" name="Google Shape;1970;p315"/>
          <p:cNvSpPr txBox="1"/>
          <p:nvPr>
            <p:ph idx="1" type="body"/>
          </p:nvPr>
        </p:nvSpPr>
        <p:spPr>
          <a:xfrm>
            <a:off x="1847850" y="3714749"/>
            <a:ext cx="14611350" cy="5741195"/>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500"/>
              </a:spcBef>
              <a:spcAft>
                <a:spcPts val="0"/>
              </a:spcAft>
              <a:buClr>
                <a:srgbClr val="4E7B8A"/>
              </a:buClr>
              <a:buSzPts val="3600"/>
              <a:buChar char="⮚"/>
              <a:defRPr sz="3600"/>
            </a:lvl1pPr>
            <a:lvl2pPr indent="-419100" lvl="1" marL="914400" algn="l">
              <a:lnSpc>
                <a:spcPct val="90000"/>
              </a:lnSpc>
              <a:spcBef>
                <a:spcPts val="750"/>
              </a:spcBef>
              <a:spcAft>
                <a:spcPts val="0"/>
              </a:spcAft>
              <a:buClr>
                <a:srgbClr val="4E7B8A"/>
              </a:buClr>
              <a:buSzPts val="3000"/>
              <a:buFont typeface="Noto Sans Symbols"/>
              <a:buChar char="✔"/>
              <a:defRPr sz="3000" u="sng">
                <a:solidFill>
                  <a:srgbClr val="4E7B8A"/>
                </a:solidFill>
                <a:latin typeface="Bitter"/>
                <a:ea typeface="Bitter"/>
                <a:cs typeface="Bitter"/>
                <a:sym typeface="Bitte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971" name="Google Shape;1971;p31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72" name="Google Shape;1972;p31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73" name="Google Shape;1973;p31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1974" name="Google Shape;1974;p315"/>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3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1975" name="Shape 1975"/>
        <p:cNvGrpSpPr/>
        <p:nvPr/>
      </p:nvGrpSpPr>
      <p:grpSpPr>
        <a:xfrm>
          <a:off x="0" y="0"/>
          <a:ext cx="0" cy="0"/>
          <a:chOff x="0" y="0"/>
          <a:chExt cx="0" cy="0"/>
        </a:xfrm>
      </p:grpSpPr>
      <p:sp>
        <p:nvSpPr>
          <p:cNvPr id="1976" name="Google Shape;1976;p316"/>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D54358"/>
              </a:buClr>
              <a:buSzPts val="9000"/>
              <a:buFont typeface="Bitter SemiBold"/>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77" name="Google Shape;1977;p316"/>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1978" name="Google Shape;1978;p31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79" name="Google Shape;1979;p31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80" name="Google Shape;1980;p31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1981" name="Google Shape;1981;p316"/>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3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1982" name="Shape 1982"/>
        <p:cNvGrpSpPr/>
        <p:nvPr/>
      </p:nvGrpSpPr>
      <p:grpSpPr>
        <a:xfrm>
          <a:off x="0" y="0"/>
          <a:ext cx="0" cy="0"/>
          <a:chOff x="0" y="0"/>
          <a:chExt cx="0" cy="0"/>
        </a:xfrm>
      </p:grpSpPr>
      <p:sp>
        <p:nvSpPr>
          <p:cNvPr id="1983" name="Google Shape;1983;p317"/>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84" name="Google Shape;1984;p317"/>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985" name="Google Shape;1985;p317"/>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986" name="Google Shape;1986;p317"/>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1987" name="Google Shape;1987;p317"/>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1988" name="Google Shape;1988;p31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89" name="Google Shape;1989;p31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90" name="Google Shape;1990;p31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1991" name="Google Shape;1991;p317"/>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3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1992" name="Shape 1992"/>
        <p:cNvGrpSpPr/>
        <p:nvPr/>
      </p:nvGrpSpPr>
      <p:grpSpPr>
        <a:xfrm>
          <a:off x="0" y="0"/>
          <a:ext cx="0" cy="0"/>
          <a:chOff x="0" y="0"/>
          <a:chExt cx="0" cy="0"/>
        </a:xfrm>
      </p:grpSpPr>
      <p:sp>
        <p:nvSpPr>
          <p:cNvPr id="1993" name="Google Shape;1993;p318"/>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94" name="Google Shape;1994;p31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95" name="Google Shape;1995;p31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96" name="Google Shape;1996;p31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1997" name="Google Shape;1997;p318"/>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3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bg>
      <p:bgPr>
        <a:solidFill>
          <a:srgbClr val="006778"/>
        </a:solidFill>
      </p:bgPr>
    </p:bg>
    <p:spTree>
      <p:nvGrpSpPr>
        <p:cNvPr id="1998" name="Shape 1998"/>
        <p:cNvGrpSpPr/>
        <p:nvPr/>
      </p:nvGrpSpPr>
      <p:grpSpPr>
        <a:xfrm>
          <a:off x="0" y="0"/>
          <a:ext cx="0" cy="0"/>
          <a:chOff x="0" y="0"/>
          <a:chExt cx="0" cy="0"/>
        </a:xfrm>
      </p:grpSpPr>
      <p:sp>
        <p:nvSpPr>
          <p:cNvPr id="1999" name="Google Shape;1999;p31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00" name="Google Shape;2000;p31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01" name="Google Shape;2001;p31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
        <p:nvSpPr>
          <p:cNvPr id="2002" name="Google Shape;2002;p319"/>
          <p:cNvSpPr txBox="1"/>
          <p:nvPr/>
        </p:nvSpPr>
        <p:spPr>
          <a:xfrm>
            <a:off x="4256116" y="3536261"/>
            <a:ext cx="9775769"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1" lang="en-US" sz="6000" u="none" cap="none" strike="noStrike">
                <a:solidFill>
                  <a:schemeClr val="lt1"/>
                </a:solidFill>
                <a:latin typeface="Bitter Medium"/>
                <a:ea typeface="Bitter Medium"/>
                <a:cs typeface="Bitter Medium"/>
                <a:sym typeface="Bitter Medium"/>
              </a:rPr>
              <a:t>Merci</a:t>
            </a:r>
            <a:r>
              <a:rPr b="0" i="1" lang="en-US" sz="6000" u="none" cap="none" strike="noStrike">
                <a:solidFill>
                  <a:schemeClr val="lt1"/>
                </a:solidFill>
                <a:latin typeface="Bitter Medium"/>
                <a:ea typeface="Bitter Medium"/>
                <a:cs typeface="Bitter Medium"/>
                <a:sym typeface="Bitter Medium"/>
              </a:rPr>
              <a:t> de votre attention</a:t>
            </a:r>
            <a:endParaRPr b="0" i="1" sz="6000" u="none" cap="none" strike="noStrike">
              <a:solidFill>
                <a:schemeClr val="lt1"/>
              </a:solidFill>
              <a:latin typeface="Bitter Medium"/>
              <a:ea typeface="Bitter Medium"/>
              <a:cs typeface="Bitter Medium"/>
              <a:sym typeface="Bitter Medium"/>
            </a:endParaRPr>
          </a:p>
        </p:txBody>
      </p:sp>
      <p:pic>
        <p:nvPicPr>
          <p:cNvPr id="2003" name="Google Shape;2003;p319"/>
          <p:cNvPicPr preferRelativeResize="0"/>
          <p:nvPr/>
        </p:nvPicPr>
        <p:blipFill rotWithShape="1">
          <a:blip r:embed="rId2">
            <a:alphaModFix/>
          </a:blip>
          <a:srcRect b="0" l="0" r="0" t="0"/>
          <a:stretch/>
        </p:blipFill>
        <p:spPr>
          <a:xfrm>
            <a:off x="6464803" y="6458157"/>
            <a:ext cx="5358395" cy="1709931"/>
          </a:xfrm>
          <a:prstGeom prst="rect">
            <a:avLst/>
          </a:prstGeom>
          <a:noFill/>
          <a:ln>
            <a:noFill/>
          </a:ln>
        </p:spPr>
      </p:pic>
      <p:pic>
        <p:nvPicPr>
          <p:cNvPr id="2004" name="Google Shape;2004;p319"/>
          <p:cNvPicPr preferRelativeResize="0"/>
          <p:nvPr/>
        </p:nvPicPr>
        <p:blipFill rotWithShape="1">
          <a:blip r:embed="rId3">
            <a:alphaModFix/>
          </a:blip>
          <a:srcRect b="0" l="0" r="0" t="0"/>
          <a:stretch/>
        </p:blipFill>
        <p:spPr>
          <a:xfrm>
            <a:off x="10561706" y="9252067"/>
            <a:ext cx="6468995" cy="771665"/>
          </a:xfrm>
          <a:prstGeom prst="rect">
            <a:avLst/>
          </a:prstGeom>
          <a:noFill/>
          <a:ln>
            <a:noFill/>
          </a:ln>
        </p:spPr>
      </p:pic>
    </p:spTree>
  </p:cSld>
  <p:clrMapOvr>
    <a:masterClrMapping/>
  </p:clrMapOvr>
</p:sldLayout>
</file>

<file path=ppt/slideLayouts/slideLayout3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2005" name="Shape 2005"/>
        <p:cNvGrpSpPr/>
        <p:nvPr/>
      </p:nvGrpSpPr>
      <p:grpSpPr>
        <a:xfrm>
          <a:off x="0" y="0"/>
          <a:ext cx="0" cy="0"/>
          <a:chOff x="0" y="0"/>
          <a:chExt cx="0" cy="0"/>
        </a:xfrm>
      </p:grpSpPr>
      <p:sp>
        <p:nvSpPr>
          <p:cNvPr id="2006" name="Google Shape;2006;p320"/>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D54358"/>
              </a:buClr>
              <a:buSzPts val="4800"/>
              <a:buFont typeface="Bitter SemiBold"/>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07" name="Google Shape;2007;p320"/>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rgbClr val="4E7B8A"/>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2008" name="Google Shape;2008;p320"/>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009" name="Google Shape;2009;p32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10" name="Google Shape;2010;p32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11" name="Google Shape;2011;p32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012" name="Google Shape;2012;p320"/>
          <p:cNvPicPr preferRelativeResize="0"/>
          <p:nvPr/>
        </p:nvPicPr>
        <p:blipFill rotWithShape="1">
          <a:blip r:embed="rId2">
            <a:alphaModFix/>
          </a:blip>
          <a:srcRect b="0" l="0" r="0" t="0"/>
          <a:stretch/>
        </p:blipFill>
        <p:spPr>
          <a:xfrm>
            <a:off x="15184946" y="9515386"/>
            <a:ext cx="1836230" cy="585965"/>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mage avec légende">
  <p:cSld name="1_Image avec légende">
    <p:spTree>
      <p:nvGrpSpPr>
        <p:cNvPr id="205" name="Shape 205"/>
        <p:cNvGrpSpPr/>
        <p:nvPr/>
      </p:nvGrpSpPr>
      <p:grpSpPr>
        <a:xfrm>
          <a:off x="0" y="0"/>
          <a:ext cx="0" cy="0"/>
          <a:chOff x="0" y="0"/>
          <a:chExt cx="0" cy="0"/>
        </a:xfrm>
      </p:grpSpPr>
      <p:sp>
        <p:nvSpPr>
          <p:cNvPr id="206" name="Google Shape;206;p108"/>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7" name="Google Shape;207;p108"/>
          <p:cNvSpPr/>
          <p:nvPr>
            <p:ph idx="2" type="pic"/>
          </p:nvPr>
        </p:nvSpPr>
        <p:spPr>
          <a:xfrm>
            <a:off x="7774782" y="1481138"/>
            <a:ext cx="9258300" cy="7310438"/>
          </a:xfrm>
          <a:prstGeom prst="rect">
            <a:avLst/>
          </a:prstGeom>
          <a:noFill/>
          <a:ln>
            <a:noFill/>
          </a:ln>
        </p:spPr>
      </p:sp>
      <p:sp>
        <p:nvSpPr>
          <p:cNvPr id="208" name="Google Shape;208;p108"/>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09" name="Google Shape;209;p10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0" name="Google Shape;210;p10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1" name="Google Shape;211;p10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2013" name="Shape 2013"/>
        <p:cNvGrpSpPr/>
        <p:nvPr/>
      </p:nvGrpSpPr>
      <p:grpSpPr>
        <a:xfrm>
          <a:off x="0" y="0"/>
          <a:ext cx="0" cy="0"/>
          <a:chOff x="0" y="0"/>
          <a:chExt cx="0" cy="0"/>
        </a:xfrm>
      </p:grpSpPr>
      <p:sp>
        <p:nvSpPr>
          <p:cNvPr id="2014" name="Google Shape;2014;p321"/>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D54358"/>
              </a:buClr>
              <a:buSzPts val="4800"/>
              <a:buFont typeface="Bitter SemiBold"/>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15" name="Google Shape;2015;p321"/>
          <p:cNvSpPr/>
          <p:nvPr>
            <p:ph idx="2" type="pic"/>
          </p:nvPr>
        </p:nvSpPr>
        <p:spPr>
          <a:xfrm>
            <a:off x="7774782" y="1481138"/>
            <a:ext cx="9258300" cy="7310438"/>
          </a:xfrm>
          <a:prstGeom prst="rect">
            <a:avLst/>
          </a:prstGeom>
          <a:noFill/>
          <a:ln>
            <a:noFill/>
          </a:ln>
        </p:spPr>
      </p:sp>
      <p:sp>
        <p:nvSpPr>
          <p:cNvPr id="2016" name="Google Shape;2016;p321"/>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017" name="Google Shape;2017;p32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18" name="Google Shape;2018;p32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19" name="Google Shape;2019;p32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020" name="Google Shape;2020;p321"/>
          <p:cNvPicPr preferRelativeResize="0"/>
          <p:nvPr/>
        </p:nvPicPr>
        <p:blipFill rotWithShape="1">
          <a:blip r:embed="rId2">
            <a:alphaModFix/>
          </a:blip>
          <a:srcRect b="0" l="0" r="0" t="0"/>
          <a:stretch/>
        </p:blipFill>
        <p:spPr>
          <a:xfrm>
            <a:off x="15184946" y="9515386"/>
            <a:ext cx="1836230" cy="585965"/>
          </a:xfrm>
          <a:prstGeom prst="rect">
            <a:avLst/>
          </a:prstGeom>
          <a:noFill/>
          <a:ln>
            <a:noFill/>
          </a:ln>
        </p:spPr>
      </p:pic>
    </p:spTree>
  </p:cSld>
  <p:clrMapOvr>
    <a:masterClrMapping/>
  </p:clrMapOvr>
</p:sldLayout>
</file>

<file path=ppt/slideLayouts/slideLayout3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2021" name="Shape 2021"/>
        <p:cNvGrpSpPr/>
        <p:nvPr/>
      </p:nvGrpSpPr>
      <p:grpSpPr>
        <a:xfrm>
          <a:off x="0" y="0"/>
          <a:ext cx="0" cy="0"/>
          <a:chOff x="0" y="0"/>
          <a:chExt cx="0" cy="0"/>
        </a:xfrm>
      </p:grpSpPr>
      <p:sp>
        <p:nvSpPr>
          <p:cNvPr id="2022" name="Google Shape;2022;p322"/>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23" name="Google Shape;2023;p322"/>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024" name="Google Shape;2024;p32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25" name="Google Shape;2025;p32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26" name="Google Shape;2026;p32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2027" name="Shape 2027"/>
        <p:cNvGrpSpPr/>
        <p:nvPr/>
      </p:nvGrpSpPr>
      <p:grpSpPr>
        <a:xfrm>
          <a:off x="0" y="0"/>
          <a:ext cx="0" cy="0"/>
          <a:chOff x="0" y="0"/>
          <a:chExt cx="0" cy="0"/>
        </a:xfrm>
      </p:grpSpPr>
      <p:sp>
        <p:nvSpPr>
          <p:cNvPr id="2028" name="Google Shape;2028;p323"/>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29" name="Google Shape;2029;p323"/>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030" name="Google Shape;2030;p32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31" name="Google Shape;2031;p32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32" name="Google Shape;2032;p32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e Simple">
  <p:cSld name="Texte Simple">
    <p:spTree>
      <p:nvGrpSpPr>
        <p:cNvPr id="2033" name="Shape 2033"/>
        <p:cNvGrpSpPr/>
        <p:nvPr/>
      </p:nvGrpSpPr>
      <p:grpSpPr>
        <a:xfrm>
          <a:off x="0" y="0"/>
          <a:ext cx="0" cy="0"/>
          <a:chOff x="0" y="0"/>
          <a:chExt cx="0" cy="0"/>
        </a:xfrm>
      </p:grpSpPr>
      <p:sp>
        <p:nvSpPr>
          <p:cNvPr id="2034" name="Google Shape;2034;p324"/>
          <p:cNvSpPr/>
          <p:nvPr/>
        </p:nvSpPr>
        <p:spPr>
          <a:xfrm>
            <a:off x="0" y="9623714"/>
            <a:ext cx="18288000" cy="663285"/>
          </a:xfrm>
          <a:prstGeom prst="rect">
            <a:avLst/>
          </a:prstGeom>
          <a:solidFill>
            <a:srgbClr val="96B6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2700" u="none" cap="none" strike="noStrike">
              <a:solidFill>
                <a:schemeClr val="lt1"/>
              </a:solidFill>
              <a:latin typeface="Arial"/>
              <a:ea typeface="Arial"/>
              <a:cs typeface="Arial"/>
              <a:sym typeface="Arial"/>
            </a:endParaRPr>
          </a:p>
        </p:txBody>
      </p:sp>
      <p:sp>
        <p:nvSpPr>
          <p:cNvPr id="2035" name="Google Shape;2035;p324"/>
          <p:cNvSpPr txBox="1"/>
          <p:nvPr>
            <p:ph idx="1" type="body"/>
          </p:nvPr>
        </p:nvSpPr>
        <p:spPr>
          <a:xfrm>
            <a:off x="1257302" y="1730089"/>
            <a:ext cx="15763010" cy="872837"/>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000"/>
              <a:buNone/>
              <a:defRPr b="1" sz="3000">
                <a:solidFill>
                  <a:schemeClr val="dk1"/>
                </a:solidFill>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036" name="Google Shape;2036;p324"/>
          <p:cNvSpPr txBox="1"/>
          <p:nvPr>
            <p:ph idx="2" type="body"/>
          </p:nvPr>
        </p:nvSpPr>
        <p:spPr>
          <a:xfrm>
            <a:off x="1257301" y="2602923"/>
            <a:ext cx="15763010" cy="67644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700"/>
              <a:buNone/>
              <a:defRPr b="0" sz="2700">
                <a:solidFill>
                  <a:schemeClr val="dk1"/>
                </a:solidFill>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037" name="Google Shape;2037;p324"/>
          <p:cNvSpPr txBox="1"/>
          <p:nvPr>
            <p:ph type="title"/>
          </p:nvPr>
        </p:nvSpPr>
        <p:spPr>
          <a:xfrm>
            <a:off x="1257300" y="-15586"/>
            <a:ext cx="15763008" cy="157927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accent1"/>
              </a:buClr>
              <a:buSzPts val="3600"/>
              <a:buFont typeface="Bitter SemiBold"/>
              <a:buNone/>
              <a:defRPr sz="36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cxnSp>
        <p:nvCxnSpPr>
          <p:cNvPr id="2038" name="Google Shape;2038;p324"/>
          <p:cNvCxnSpPr/>
          <p:nvPr/>
        </p:nvCxnSpPr>
        <p:spPr>
          <a:xfrm>
            <a:off x="2" y="1611630"/>
            <a:ext cx="10320338" cy="0"/>
          </a:xfrm>
          <a:prstGeom prst="straightConnector1">
            <a:avLst/>
          </a:prstGeom>
          <a:noFill/>
          <a:ln cap="flat" cmpd="sng" w="101600">
            <a:solidFill>
              <a:schemeClr val="accent3"/>
            </a:solidFill>
            <a:prstDash val="solid"/>
            <a:miter lim="8000"/>
            <a:headEnd len="sm" w="sm" type="none"/>
            <a:tailEnd len="sm" w="sm" type="none"/>
          </a:ln>
        </p:spPr>
      </p:cxnSp>
      <p:sp>
        <p:nvSpPr>
          <p:cNvPr id="2039" name="Google Shape;2039;p324"/>
          <p:cNvSpPr/>
          <p:nvPr/>
        </p:nvSpPr>
        <p:spPr>
          <a:xfrm>
            <a:off x="10277474" y="1534835"/>
            <a:ext cx="204788" cy="153591"/>
          </a:xfrm>
          <a:prstGeom prst="flowChartDelay">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27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3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Diapositive de titre">
  <p:cSld name="3_Diapositive de titre">
    <p:spTree>
      <p:nvGrpSpPr>
        <p:cNvPr id="2040" name="Shape 2040"/>
        <p:cNvGrpSpPr/>
        <p:nvPr/>
      </p:nvGrpSpPr>
      <p:grpSpPr>
        <a:xfrm>
          <a:off x="0" y="0"/>
          <a:ext cx="0" cy="0"/>
          <a:chOff x="0" y="0"/>
          <a:chExt cx="0" cy="0"/>
        </a:xfrm>
      </p:grpSpPr>
      <p:sp>
        <p:nvSpPr>
          <p:cNvPr id="2041" name="Google Shape;2041;p325"/>
          <p:cNvSpPr txBox="1"/>
          <p:nvPr>
            <p:ph type="ctrTitle"/>
          </p:nvPr>
        </p:nvSpPr>
        <p:spPr>
          <a:xfrm>
            <a:off x="2286000" y="4305299"/>
            <a:ext cx="13716000" cy="3226595"/>
          </a:xfrm>
          <a:prstGeom prst="rect">
            <a:avLst/>
          </a:prstGeom>
          <a:solidFill>
            <a:srgbClr val="4E7B8A"/>
          </a:solid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6000"/>
              <a:buFont typeface="Bitter SemiBold"/>
              <a:buNone/>
              <a:defRPr sz="6000"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42" name="Google Shape;2042;p325"/>
          <p:cNvSpPr txBox="1"/>
          <p:nvPr>
            <p:ph idx="1" type="subTitle"/>
          </p:nvPr>
        </p:nvSpPr>
        <p:spPr>
          <a:xfrm>
            <a:off x="2286000" y="7555707"/>
            <a:ext cx="13716000" cy="177879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rgbClr val="4E7B8A"/>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2043" name="Google Shape;2043;p32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44" name="Google Shape;2044;p32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45" name="Google Shape;2045;p32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046" name="Google Shape;2046;p325"/>
          <p:cNvPicPr preferRelativeResize="0"/>
          <p:nvPr/>
        </p:nvPicPr>
        <p:blipFill rotWithShape="1">
          <a:blip r:embed="rId2">
            <a:alphaModFix/>
          </a:blip>
          <a:srcRect b="0" l="0" r="0" t="0"/>
          <a:stretch/>
        </p:blipFill>
        <p:spPr>
          <a:xfrm>
            <a:off x="1905000" y="854762"/>
            <a:ext cx="5464158" cy="3081554"/>
          </a:xfrm>
          <a:prstGeom prst="rect">
            <a:avLst/>
          </a:prstGeom>
          <a:noFill/>
          <a:ln>
            <a:noFill/>
          </a:ln>
        </p:spPr>
      </p:pic>
      <p:pic>
        <p:nvPicPr>
          <p:cNvPr id="2047" name="Google Shape;2047;p325"/>
          <p:cNvPicPr preferRelativeResize="0"/>
          <p:nvPr/>
        </p:nvPicPr>
        <p:blipFill rotWithShape="1">
          <a:blip r:embed="rId3">
            <a:alphaModFix/>
          </a:blip>
          <a:srcRect b="0" l="0" r="0" t="0"/>
          <a:stretch/>
        </p:blipFill>
        <p:spPr>
          <a:xfrm>
            <a:off x="11171576" y="9067800"/>
            <a:ext cx="6522065" cy="1035462"/>
          </a:xfrm>
          <a:prstGeom prst="rect">
            <a:avLst/>
          </a:prstGeom>
          <a:noFill/>
          <a:ln>
            <a:noFill/>
          </a:ln>
        </p:spPr>
      </p:pic>
    </p:spTree>
  </p:cSld>
  <p:clrMapOvr>
    <a:masterClrMapping/>
  </p:clrMapOvr>
</p:sldLayout>
</file>

<file path=ppt/slideLayouts/slideLayout3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re et contenu">
  <p:cSld name="3_Titre et contenu">
    <p:spTree>
      <p:nvGrpSpPr>
        <p:cNvPr id="2048" name="Shape 2048"/>
        <p:cNvGrpSpPr/>
        <p:nvPr/>
      </p:nvGrpSpPr>
      <p:grpSpPr>
        <a:xfrm>
          <a:off x="0" y="0"/>
          <a:ext cx="0" cy="0"/>
          <a:chOff x="0" y="0"/>
          <a:chExt cx="0" cy="0"/>
        </a:xfrm>
      </p:grpSpPr>
      <p:sp>
        <p:nvSpPr>
          <p:cNvPr id="2049" name="Google Shape;2049;p326"/>
          <p:cNvSpPr txBox="1"/>
          <p:nvPr>
            <p:ph type="title"/>
          </p:nvPr>
        </p:nvSpPr>
        <p:spPr>
          <a:xfrm>
            <a:off x="1847850" y="862013"/>
            <a:ext cx="9296400" cy="1988345"/>
          </a:xfrm>
          <a:prstGeom prst="rect">
            <a:avLst/>
          </a:prstGeom>
          <a:noFill/>
          <a:ln>
            <a:noFill/>
          </a:ln>
        </p:spPr>
        <p:txBody>
          <a:bodyPr anchorCtr="0" anchor="t" bIns="45700" lIns="91425" spcFirstLastPara="1" rIns="91425" wrap="square" tIns="72000">
            <a:normAutofit/>
          </a:bodyPr>
          <a:lstStyle>
            <a:lvl1pPr lvl="0" algn="l">
              <a:lnSpc>
                <a:spcPct val="90000"/>
              </a:lnSpc>
              <a:spcBef>
                <a:spcPts val="0"/>
              </a:spcBef>
              <a:spcAft>
                <a:spcPts val="0"/>
              </a:spcAft>
              <a:buClr>
                <a:srgbClr val="D54358"/>
              </a:buClr>
              <a:buSzPts val="6000"/>
              <a:buFont typeface="Bitter SemiBold"/>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50" name="Google Shape;2050;p326"/>
          <p:cNvSpPr txBox="1"/>
          <p:nvPr>
            <p:ph idx="1" type="body"/>
          </p:nvPr>
        </p:nvSpPr>
        <p:spPr>
          <a:xfrm>
            <a:off x="1847850" y="3714749"/>
            <a:ext cx="14611350" cy="5741195"/>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500"/>
              </a:spcBef>
              <a:spcAft>
                <a:spcPts val="0"/>
              </a:spcAft>
              <a:buClr>
                <a:srgbClr val="4E7B8A"/>
              </a:buClr>
              <a:buSzPts val="3600"/>
              <a:buChar char="⮚"/>
              <a:defRPr sz="3600"/>
            </a:lvl1pPr>
            <a:lvl2pPr indent="-419100" lvl="1" marL="914400" algn="l">
              <a:lnSpc>
                <a:spcPct val="90000"/>
              </a:lnSpc>
              <a:spcBef>
                <a:spcPts val="750"/>
              </a:spcBef>
              <a:spcAft>
                <a:spcPts val="0"/>
              </a:spcAft>
              <a:buClr>
                <a:srgbClr val="4E7B8A"/>
              </a:buClr>
              <a:buSzPts val="3000"/>
              <a:buFont typeface="Noto Sans Symbols"/>
              <a:buChar char="✔"/>
              <a:defRPr sz="3000" u="sng">
                <a:solidFill>
                  <a:srgbClr val="4E7B8A"/>
                </a:solidFill>
                <a:latin typeface="Bitter"/>
                <a:ea typeface="Bitter"/>
                <a:cs typeface="Bitter"/>
                <a:sym typeface="Bitte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051" name="Google Shape;2051;p32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52" name="Google Shape;2052;p32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53" name="Google Shape;2053;p32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054" name="Google Shape;2054;p326"/>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3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Deux contenus">
  <p:cSld name="3_Deux contenus">
    <p:spTree>
      <p:nvGrpSpPr>
        <p:cNvPr id="2055" name="Shape 2055"/>
        <p:cNvGrpSpPr/>
        <p:nvPr/>
      </p:nvGrpSpPr>
      <p:grpSpPr>
        <a:xfrm>
          <a:off x="0" y="0"/>
          <a:ext cx="0" cy="0"/>
          <a:chOff x="0" y="0"/>
          <a:chExt cx="0" cy="0"/>
        </a:xfrm>
      </p:grpSpPr>
      <p:sp>
        <p:nvSpPr>
          <p:cNvPr id="2056" name="Google Shape;2056;p327"/>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57" name="Google Shape;2057;p327"/>
          <p:cNvSpPr txBox="1"/>
          <p:nvPr>
            <p:ph idx="1" type="body"/>
          </p:nvPr>
        </p:nvSpPr>
        <p:spPr>
          <a:xfrm>
            <a:off x="1500187" y="2738438"/>
            <a:ext cx="7529513" cy="61912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058" name="Google Shape;2058;p327"/>
          <p:cNvSpPr txBox="1"/>
          <p:nvPr>
            <p:ph idx="2" type="body"/>
          </p:nvPr>
        </p:nvSpPr>
        <p:spPr>
          <a:xfrm>
            <a:off x="9258300" y="2738438"/>
            <a:ext cx="7400925" cy="61912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059" name="Google Shape;2059;p32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60" name="Google Shape;2060;p32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2061" name="Google Shape;2061;p327"/>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3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apositive de titre">
  <p:cSld name="1_Diapositive de titre">
    <p:spTree>
      <p:nvGrpSpPr>
        <p:cNvPr id="2062" name="Shape 2062"/>
        <p:cNvGrpSpPr/>
        <p:nvPr/>
      </p:nvGrpSpPr>
      <p:grpSpPr>
        <a:xfrm>
          <a:off x="0" y="0"/>
          <a:ext cx="0" cy="0"/>
          <a:chOff x="0" y="0"/>
          <a:chExt cx="0" cy="0"/>
        </a:xfrm>
      </p:grpSpPr>
      <p:sp>
        <p:nvSpPr>
          <p:cNvPr id="2063" name="Google Shape;2063;p328"/>
          <p:cNvSpPr txBox="1"/>
          <p:nvPr>
            <p:ph type="ctrTitle"/>
          </p:nvPr>
        </p:nvSpPr>
        <p:spPr>
          <a:xfrm>
            <a:off x="2286000" y="4305299"/>
            <a:ext cx="13716000" cy="3226595"/>
          </a:xfrm>
          <a:prstGeom prst="rect">
            <a:avLst/>
          </a:prstGeom>
          <a:solidFill>
            <a:srgbClr val="4E7B8A"/>
          </a:solid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6000"/>
              <a:buFont typeface="Bitter SemiBold"/>
              <a:buNone/>
              <a:defRPr sz="6000"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64" name="Google Shape;2064;p328"/>
          <p:cNvSpPr txBox="1"/>
          <p:nvPr>
            <p:ph idx="1" type="subTitle"/>
          </p:nvPr>
        </p:nvSpPr>
        <p:spPr>
          <a:xfrm>
            <a:off x="2286000" y="7555707"/>
            <a:ext cx="13716000" cy="177879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rgbClr val="4E7B8A"/>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2065" name="Google Shape;2065;p32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66" name="Google Shape;2066;p32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67" name="Google Shape;2067;p32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068" name="Google Shape;2068;p328"/>
          <p:cNvPicPr preferRelativeResize="0"/>
          <p:nvPr/>
        </p:nvPicPr>
        <p:blipFill rotWithShape="1">
          <a:blip r:embed="rId2">
            <a:alphaModFix/>
          </a:blip>
          <a:srcRect b="0" l="0" r="0" t="0"/>
          <a:stretch/>
        </p:blipFill>
        <p:spPr>
          <a:xfrm>
            <a:off x="1905000" y="854762"/>
            <a:ext cx="5464158" cy="3081554"/>
          </a:xfrm>
          <a:prstGeom prst="rect">
            <a:avLst/>
          </a:prstGeom>
          <a:noFill/>
          <a:ln>
            <a:noFill/>
          </a:ln>
        </p:spPr>
      </p:pic>
      <p:pic>
        <p:nvPicPr>
          <p:cNvPr id="2069" name="Google Shape;2069;p328"/>
          <p:cNvPicPr preferRelativeResize="0"/>
          <p:nvPr/>
        </p:nvPicPr>
        <p:blipFill rotWithShape="1">
          <a:blip r:embed="rId3">
            <a:alphaModFix/>
          </a:blip>
          <a:srcRect b="0" l="0" r="0" t="0"/>
          <a:stretch/>
        </p:blipFill>
        <p:spPr>
          <a:xfrm>
            <a:off x="11171576" y="9067800"/>
            <a:ext cx="6522065" cy="1035462"/>
          </a:xfrm>
          <a:prstGeom prst="rect">
            <a:avLst/>
          </a:prstGeom>
          <a:noFill/>
          <a:ln>
            <a:noFill/>
          </a:ln>
        </p:spPr>
      </p:pic>
    </p:spTree>
  </p:cSld>
  <p:clrMapOvr>
    <a:masterClrMapping/>
  </p:clrMapOvr>
</p:sldLayout>
</file>

<file path=ppt/slideLayouts/slideLayout3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et contenu">
  <p:cSld name="1_Titre et contenu">
    <p:spTree>
      <p:nvGrpSpPr>
        <p:cNvPr id="2070" name="Shape 2070"/>
        <p:cNvGrpSpPr/>
        <p:nvPr/>
      </p:nvGrpSpPr>
      <p:grpSpPr>
        <a:xfrm>
          <a:off x="0" y="0"/>
          <a:ext cx="0" cy="0"/>
          <a:chOff x="0" y="0"/>
          <a:chExt cx="0" cy="0"/>
        </a:xfrm>
      </p:grpSpPr>
      <p:sp>
        <p:nvSpPr>
          <p:cNvPr id="2071" name="Google Shape;2071;p329"/>
          <p:cNvSpPr txBox="1"/>
          <p:nvPr>
            <p:ph type="title"/>
          </p:nvPr>
        </p:nvSpPr>
        <p:spPr>
          <a:xfrm>
            <a:off x="1847850" y="862013"/>
            <a:ext cx="9296400" cy="1988345"/>
          </a:xfrm>
          <a:prstGeom prst="rect">
            <a:avLst/>
          </a:prstGeom>
          <a:noFill/>
          <a:ln>
            <a:noFill/>
          </a:ln>
        </p:spPr>
        <p:txBody>
          <a:bodyPr anchorCtr="0" anchor="t" bIns="45700" lIns="91425" spcFirstLastPara="1" rIns="91425" wrap="square" tIns="72000">
            <a:normAutofit/>
          </a:bodyPr>
          <a:lstStyle>
            <a:lvl1pPr lvl="0" algn="l">
              <a:lnSpc>
                <a:spcPct val="90000"/>
              </a:lnSpc>
              <a:spcBef>
                <a:spcPts val="0"/>
              </a:spcBef>
              <a:spcAft>
                <a:spcPts val="0"/>
              </a:spcAft>
              <a:buClr>
                <a:srgbClr val="D54358"/>
              </a:buClr>
              <a:buSzPts val="6000"/>
              <a:buFont typeface="Bitter SemiBold"/>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72" name="Google Shape;2072;p329"/>
          <p:cNvSpPr txBox="1"/>
          <p:nvPr>
            <p:ph idx="1" type="body"/>
          </p:nvPr>
        </p:nvSpPr>
        <p:spPr>
          <a:xfrm>
            <a:off x="1847850" y="3714749"/>
            <a:ext cx="14611350" cy="5741195"/>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500"/>
              </a:spcBef>
              <a:spcAft>
                <a:spcPts val="0"/>
              </a:spcAft>
              <a:buClr>
                <a:srgbClr val="4E7B8A"/>
              </a:buClr>
              <a:buSzPts val="3600"/>
              <a:buChar char="⮚"/>
              <a:defRPr sz="3600"/>
            </a:lvl1pPr>
            <a:lvl2pPr indent="-419100" lvl="1" marL="914400" algn="l">
              <a:lnSpc>
                <a:spcPct val="90000"/>
              </a:lnSpc>
              <a:spcBef>
                <a:spcPts val="750"/>
              </a:spcBef>
              <a:spcAft>
                <a:spcPts val="0"/>
              </a:spcAft>
              <a:buClr>
                <a:srgbClr val="4E7B8A"/>
              </a:buClr>
              <a:buSzPts val="3000"/>
              <a:buFont typeface="Noto Sans Symbols"/>
              <a:buChar char="✔"/>
              <a:defRPr sz="3000" u="sng">
                <a:solidFill>
                  <a:srgbClr val="4E7B8A"/>
                </a:solidFill>
                <a:latin typeface="Bitter"/>
                <a:ea typeface="Bitter"/>
                <a:cs typeface="Bitter"/>
                <a:sym typeface="Bitte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073" name="Google Shape;2073;p32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74" name="Google Shape;2074;p32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75" name="Google Shape;2075;p32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076" name="Google Shape;2076;p329"/>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3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de section">
  <p:cSld name="1_Titre de section">
    <p:spTree>
      <p:nvGrpSpPr>
        <p:cNvPr id="2077" name="Shape 2077"/>
        <p:cNvGrpSpPr/>
        <p:nvPr/>
      </p:nvGrpSpPr>
      <p:grpSpPr>
        <a:xfrm>
          <a:off x="0" y="0"/>
          <a:ext cx="0" cy="0"/>
          <a:chOff x="0" y="0"/>
          <a:chExt cx="0" cy="0"/>
        </a:xfrm>
      </p:grpSpPr>
      <p:sp>
        <p:nvSpPr>
          <p:cNvPr id="2078" name="Google Shape;2078;p330"/>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D54358"/>
              </a:buClr>
              <a:buSzPts val="9000"/>
              <a:buFont typeface="Bitter SemiBold"/>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79" name="Google Shape;2079;p330"/>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2080" name="Google Shape;2080;p33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81" name="Google Shape;2081;p33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82" name="Google Shape;2082;p33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083" name="Google Shape;2083;p330"/>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et texte vertical">
  <p:cSld name="1_Titre et texte vertical">
    <p:spTree>
      <p:nvGrpSpPr>
        <p:cNvPr id="212" name="Shape 212"/>
        <p:cNvGrpSpPr/>
        <p:nvPr/>
      </p:nvGrpSpPr>
      <p:grpSpPr>
        <a:xfrm>
          <a:off x="0" y="0"/>
          <a:ext cx="0" cy="0"/>
          <a:chOff x="0" y="0"/>
          <a:chExt cx="0" cy="0"/>
        </a:xfrm>
      </p:grpSpPr>
      <p:sp>
        <p:nvSpPr>
          <p:cNvPr id="213" name="Google Shape;213;p109"/>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4" name="Google Shape;214;p109"/>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15" name="Google Shape;215;p10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6" name="Google Shape;216;p10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7" name="Google Shape;217;p10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eux contenus">
  <p:cSld name="1_Deux contenus">
    <p:spTree>
      <p:nvGrpSpPr>
        <p:cNvPr id="2084" name="Shape 2084"/>
        <p:cNvGrpSpPr/>
        <p:nvPr/>
      </p:nvGrpSpPr>
      <p:grpSpPr>
        <a:xfrm>
          <a:off x="0" y="0"/>
          <a:ext cx="0" cy="0"/>
          <a:chOff x="0" y="0"/>
          <a:chExt cx="0" cy="0"/>
        </a:xfrm>
      </p:grpSpPr>
      <p:sp>
        <p:nvSpPr>
          <p:cNvPr id="2085" name="Google Shape;2085;p331"/>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86" name="Google Shape;2086;p331"/>
          <p:cNvSpPr txBox="1"/>
          <p:nvPr>
            <p:ph idx="1" type="body"/>
          </p:nvPr>
        </p:nvSpPr>
        <p:spPr>
          <a:xfrm>
            <a:off x="1500187" y="2738438"/>
            <a:ext cx="7529513" cy="61912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087" name="Google Shape;2087;p331"/>
          <p:cNvSpPr txBox="1"/>
          <p:nvPr>
            <p:ph idx="2" type="body"/>
          </p:nvPr>
        </p:nvSpPr>
        <p:spPr>
          <a:xfrm>
            <a:off x="9258300" y="2738438"/>
            <a:ext cx="7400925" cy="61912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088" name="Google Shape;2088;p33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89" name="Google Shape;2089;p33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2090" name="Google Shape;2090;p331"/>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3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aison">
  <p:cSld name="1_Comparaison">
    <p:spTree>
      <p:nvGrpSpPr>
        <p:cNvPr id="2091" name="Shape 2091"/>
        <p:cNvGrpSpPr/>
        <p:nvPr/>
      </p:nvGrpSpPr>
      <p:grpSpPr>
        <a:xfrm>
          <a:off x="0" y="0"/>
          <a:ext cx="0" cy="0"/>
          <a:chOff x="0" y="0"/>
          <a:chExt cx="0" cy="0"/>
        </a:xfrm>
      </p:grpSpPr>
      <p:sp>
        <p:nvSpPr>
          <p:cNvPr id="2092" name="Google Shape;2092;p332"/>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93" name="Google Shape;2093;p332"/>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2094" name="Google Shape;2094;p332"/>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095" name="Google Shape;2095;p332"/>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2096" name="Google Shape;2096;p332"/>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097" name="Google Shape;2097;p33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98" name="Google Shape;2098;p33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99" name="Google Shape;2099;p33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100" name="Google Shape;2100;p332"/>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3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seul">
  <p:cSld name="1_Titre seul">
    <p:spTree>
      <p:nvGrpSpPr>
        <p:cNvPr id="2101" name="Shape 2101"/>
        <p:cNvGrpSpPr/>
        <p:nvPr/>
      </p:nvGrpSpPr>
      <p:grpSpPr>
        <a:xfrm>
          <a:off x="0" y="0"/>
          <a:ext cx="0" cy="0"/>
          <a:chOff x="0" y="0"/>
          <a:chExt cx="0" cy="0"/>
        </a:xfrm>
      </p:grpSpPr>
      <p:sp>
        <p:nvSpPr>
          <p:cNvPr id="2102" name="Google Shape;2102;p333"/>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03" name="Google Shape;2103;p33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04" name="Google Shape;2104;p33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05" name="Google Shape;2105;p33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106" name="Google Shape;2106;p333"/>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3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Vide">
  <p:cSld name="1_Vide">
    <p:bg>
      <p:bgPr>
        <a:solidFill>
          <a:srgbClr val="006778"/>
        </a:solidFill>
      </p:bgPr>
    </p:bg>
    <p:spTree>
      <p:nvGrpSpPr>
        <p:cNvPr id="2107" name="Shape 2107"/>
        <p:cNvGrpSpPr/>
        <p:nvPr/>
      </p:nvGrpSpPr>
      <p:grpSpPr>
        <a:xfrm>
          <a:off x="0" y="0"/>
          <a:ext cx="0" cy="0"/>
          <a:chOff x="0" y="0"/>
          <a:chExt cx="0" cy="0"/>
        </a:xfrm>
      </p:grpSpPr>
      <p:sp>
        <p:nvSpPr>
          <p:cNvPr id="2108" name="Google Shape;2108;p33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09" name="Google Shape;2109;p33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10" name="Google Shape;2110;p33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
        <p:nvSpPr>
          <p:cNvPr id="2111" name="Google Shape;2111;p334"/>
          <p:cNvSpPr txBox="1"/>
          <p:nvPr/>
        </p:nvSpPr>
        <p:spPr>
          <a:xfrm>
            <a:off x="4256116" y="3536261"/>
            <a:ext cx="9775769"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1" lang="en-US" sz="6000" u="none" cap="none" strike="noStrike">
                <a:solidFill>
                  <a:schemeClr val="lt1"/>
                </a:solidFill>
                <a:latin typeface="Bitter Medium"/>
                <a:ea typeface="Bitter Medium"/>
                <a:cs typeface="Bitter Medium"/>
                <a:sym typeface="Bitter Medium"/>
              </a:rPr>
              <a:t>Merci</a:t>
            </a:r>
            <a:r>
              <a:rPr b="0" i="1" lang="en-US" sz="6000" u="none" cap="none" strike="noStrike">
                <a:solidFill>
                  <a:schemeClr val="lt1"/>
                </a:solidFill>
                <a:latin typeface="Bitter Medium"/>
                <a:ea typeface="Bitter Medium"/>
                <a:cs typeface="Bitter Medium"/>
                <a:sym typeface="Bitter Medium"/>
              </a:rPr>
              <a:t> de votre attention</a:t>
            </a:r>
            <a:endParaRPr b="0" i="1" sz="6000" u="none" cap="none" strike="noStrike">
              <a:solidFill>
                <a:schemeClr val="lt1"/>
              </a:solidFill>
              <a:latin typeface="Bitter Medium"/>
              <a:ea typeface="Bitter Medium"/>
              <a:cs typeface="Bitter Medium"/>
              <a:sym typeface="Bitter Medium"/>
            </a:endParaRPr>
          </a:p>
        </p:txBody>
      </p:sp>
      <p:pic>
        <p:nvPicPr>
          <p:cNvPr id="2112" name="Google Shape;2112;p334"/>
          <p:cNvPicPr preferRelativeResize="0"/>
          <p:nvPr/>
        </p:nvPicPr>
        <p:blipFill rotWithShape="1">
          <a:blip r:embed="rId2">
            <a:alphaModFix/>
          </a:blip>
          <a:srcRect b="0" l="0" r="0" t="0"/>
          <a:stretch/>
        </p:blipFill>
        <p:spPr>
          <a:xfrm>
            <a:off x="6464803" y="6458157"/>
            <a:ext cx="5358395" cy="1709931"/>
          </a:xfrm>
          <a:prstGeom prst="rect">
            <a:avLst/>
          </a:prstGeom>
          <a:noFill/>
          <a:ln>
            <a:noFill/>
          </a:ln>
        </p:spPr>
      </p:pic>
      <p:pic>
        <p:nvPicPr>
          <p:cNvPr id="2113" name="Google Shape;2113;p334"/>
          <p:cNvPicPr preferRelativeResize="0"/>
          <p:nvPr/>
        </p:nvPicPr>
        <p:blipFill rotWithShape="1">
          <a:blip r:embed="rId3">
            <a:alphaModFix/>
          </a:blip>
          <a:srcRect b="0" l="0" r="0" t="0"/>
          <a:stretch/>
        </p:blipFill>
        <p:spPr>
          <a:xfrm>
            <a:off x="10561706" y="9252067"/>
            <a:ext cx="6468995" cy="771665"/>
          </a:xfrm>
          <a:prstGeom prst="rect">
            <a:avLst/>
          </a:prstGeom>
          <a:noFill/>
          <a:ln>
            <a:noFill/>
          </a:ln>
        </p:spPr>
      </p:pic>
    </p:spTree>
  </p:cSld>
  <p:clrMapOvr>
    <a:masterClrMapping/>
  </p:clrMapOvr>
</p:sldLayout>
</file>

<file path=ppt/slideLayouts/slideLayout3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u avec légende">
  <p:cSld name="1_Contenu avec légende">
    <p:spTree>
      <p:nvGrpSpPr>
        <p:cNvPr id="2114" name="Shape 2114"/>
        <p:cNvGrpSpPr/>
        <p:nvPr/>
      </p:nvGrpSpPr>
      <p:grpSpPr>
        <a:xfrm>
          <a:off x="0" y="0"/>
          <a:ext cx="0" cy="0"/>
          <a:chOff x="0" y="0"/>
          <a:chExt cx="0" cy="0"/>
        </a:xfrm>
      </p:grpSpPr>
      <p:sp>
        <p:nvSpPr>
          <p:cNvPr id="2115" name="Google Shape;2115;p335"/>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D54358"/>
              </a:buClr>
              <a:buSzPts val="4800"/>
              <a:buFont typeface="Bitter SemiBold"/>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6" name="Google Shape;2116;p335"/>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rgbClr val="4E7B8A"/>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2117" name="Google Shape;2117;p335"/>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118" name="Google Shape;2118;p33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19" name="Google Shape;2119;p33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20" name="Google Shape;2120;p33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121" name="Google Shape;2121;p335"/>
          <p:cNvPicPr preferRelativeResize="0"/>
          <p:nvPr/>
        </p:nvPicPr>
        <p:blipFill rotWithShape="1">
          <a:blip r:embed="rId2">
            <a:alphaModFix/>
          </a:blip>
          <a:srcRect b="0" l="0" r="0" t="0"/>
          <a:stretch/>
        </p:blipFill>
        <p:spPr>
          <a:xfrm>
            <a:off x="15184946" y="9515386"/>
            <a:ext cx="1836230" cy="585965"/>
          </a:xfrm>
          <a:prstGeom prst="rect">
            <a:avLst/>
          </a:prstGeom>
          <a:noFill/>
          <a:ln>
            <a:noFill/>
          </a:ln>
        </p:spPr>
      </p:pic>
    </p:spTree>
  </p:cSld>
  <p:clrMapOvr>
    <a:masterClrMapping/>
  </p:clrMapOvr>
</p:sldLayout>
</file>

<file path=ppt/slideLayouts/slideLayout3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mage avec légende">
  <p:cSld name="1_Image avec légende">
    <p:spTree>
      <p:nvGrpSpPr>
        <p:cNvPr id="2122" name="Shape 2122"/>
        <p:cNvGrpSpPr/>
        <p:nvPr/>
      </p:nvGrpSpPr>
      <p:grpSpPr>
        <a:xfrm>
          <a:off x="0" y="0"/>
          <a:ext cx="0" cy="0"/>
          <a:chOff x="0" y="0"/>
          <a:chExt cx="0" cy="0"/>
        </a:xfrm>
      </p:grpSpPr>
      <p:sp>
        <p:nvSpPr>
          <p:cNvPr id="2123" name="Google Shape;2123;p336"/>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D54358"/>
              </a:buClr>
              <a:buSzPts val="4800"/>
              <a:buFont typeface="Bitter SemiBold"/>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24" name="Google Shape;2124;p336"/>
          <p:cNvSpPr/>
          <p:nvPr>
            <p:ph idx="2" type="pic"/>
          </p:nvPr>
        </p:nvSpPr>
        <p:spPr>
          <a:xfrm>
            <a:off x="7774782" y="1481138"/>
            <a:ext cx="9258300" cy="7310438"/>
          </a:xfrm>
          <a:prstGeom prst="rect">
            <a:avLst/>
          </a:prstGeom>
          <a:noFill/>
          <a:ln>
            <a:noFill/>
          </a:ln>
        </p:spPr>
      </p:sp>
      <p:sp>
        <p:nvSpPr>
          <p:cNvPr id="2125" name="Google Shape;2125;p336"/>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126" name="Google Shape;2126;p33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27" name="Google Shape;2127;p33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28" name="Google Shape;2128;p33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129" name="Google Shape;2129;p336"/>
          <p:cNvPicPr preferRelativeResize="0"/>
          <p:nvPr/>
        </p:nvPicPr>
        <p:blipFill rotWithShape="1">
          <a:blip r:embed="rId2">
            <a:alphaModFix/>
          </a:blip>
          <a:srcRect b="0" l="0" r="0" t="0"/>
          <a:stretch/>
        </p:blipFill>
        <p:spPr>
          <a:xfrm>
            <a:off x="15184946" y="9515386"/>
            <a:ext cx="1836230" cy="585965"/>
          </a:xfrm>
          <a:prstGeom prst="rect">
            <a:avLst/>
          </a:prstGeom>
          <a:noFill/>
          <a:ln>
            <a:noFill/>
          </a:ln>
        </p:spPr>
      </p:pic>
    </p:spTree>
  </p:cSld>
  <p:clrMapOvr>
    <a:masterClrMapping/>
  </p:clrMapOvr>
</p:sldLayout>
</file>

<file path=ppt/slideLayouts/slideLayout3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et texte vertical">
  <p:cSld name="1_Titre et texte vertical">
    <p:spTree>
      <p:nvGrpSpPr>
        <p:cNvPr id="2130" name="Shape 2130"/>
        <p:cNvGrpSpPr/>
        <p:nvPr/>
      </p:nvGrpSpPr>
      <p:grpSpPr>
        <a:xfrm>
          <a:off x="0" y="0"/>
          <a:ext cx="0" cy="0"/>
          <a:chOff x="0" y="0"/>
          <a:chExt cx="0" cy="0"/>
        </a:xfrm>
      </p:grpSpPr>
      <p:sp>
        <p:nvSpPr>
          <p:cNvPr id="2131" name="Google Shape;2131;p337"/>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32" name="Google Shape;2132;p337"/>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133" name="Google Shape;2133;p33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34" name="Google Shape;2134;p33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35" name="Google Shape;2135;p33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vertical et texte">
  <p:cSld name="1_Titre vertical et texte">
    <p:spTree>
      <p:nvGrpSpPr>
        <p:cNvPr id="2136" name="Shape 2136"/>
        <p:cNvGrpSpPr/>
        <p:nvPr/>
      </p:nvGrpSpPr>
      <p:grpSpPr>
        <a:xfrm>
          <a:off x="0" y="0"/>
          <a:ext cx="0" cy="0"/>
          <a:chOff x="0" y="0"/>
          <a:chExt cx="0" cy="0"/>
        </a:xfrm>
      </p:grpSpPr>
      <p:sp>
        <p:nvSpPr>
          <p:cNvPr id="2137" name="Google Shape;2137;p338"/>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38" name="Google Shape;2138;p338"/>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139" name="Google Shape;2139;p33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40" name="Google Shape;2140;p33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41" name="Google Shape;2141;p33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exte Simple">
  <p:cSld name="1_Texte Simple">
    <p:spTree>
      <p:nvGrpSpPr>
        <p:cNvPr id="2142" name="Shape 2142"/>
        <p:cNvGrpSpPr/>
        <p:nvPr/>
      </p:nvGrpSpPr>
      <p:grpSpPr>
        <a:xfrm>
          <a:off x="0" y="0"/>
          <a:ext cx="0" cy="0"/>
          <a:chOff x="0" y="0"/>
          <a:chExt cx="0" cy="0"/>
        </a:xfrm>
      </p:grpSpPr>
      <p:sp>
        <p:nvSpPr>
          <p:cNvPr id="2143" name="Google Shape;2143;p339"/>
          <p:cNvSpPr/>
          <p:nvPr/>
        </p:nvSpPr>
        <p:spPr>
          <a:xfrm>
            <a:off x="0" y="9623714"/>
            <a:ext cx="18288000" cy="663285"/>
          </a:xfrm>
          <a:prstGeom prst="rect">
            <a:avLst/>
          </a:prstGeom>
          <a:solidFill>
            <a:srgbClr val="96B6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2700" u="none" cap="none" strike="noStrike">
              <a:solidFill>
                <a:schemeClr val="lt1"/>
              </a:solidFill>
              <a:latin typeface="Arial"/>
              <a:ea typeface="Arial"/>
              <a:cs typeface="Arial"/>
              <a:sym typeface="Arial"/>
            </a:endParaRPr>
          </a:p>
        </p:txBody>
      </p:sp>
      <p:sp>
        <p:nvSpPr>
          <p:cNvPr id="2144" name="Google Shape;2144;p339"/>
          <p:cNvSpPr txBox="1"/>
          <p:nvPr>
            <p:ph idx="1" type="body"/>
          </p:nvPr>
        </p:nvSpPr>
        <p:spPr>
          <a:xfrm>
            <a:off x="1257302" y="1730089"/>
            <a:ext cx="15763010" cy="872837"/>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000"/>
              <a:buNone/>
              <a:defRPr b="1" sz="3000">
                <a:solidFill>
                  <a:schemeClr val="dk1"/>
                </a:solidFill>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145" name="Google Shape;2145;p339"/>
          <p:cNvSpPr txBox="1"/>
          <p:nvPr>
            <p:ph idx="2" type="body"/>
          </p:nvPr>
        </p:nvSpPr>
        <p:spPr>
          <a:xfrm>
            <a:off x="1257301" y="2602923"/>
            <a:ext cx="15763010" cy="67644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700"/>
              <a:buNone/>
              <a:defRPr b="0" sz="2700">
                <a:solidFill>
                  <a:schemeClr val="dk1"/>
                </a:solidFill>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146" name="Google Shape;2146;p339"/>
          <p:cNvSpPr txBox="1"/>
          <p:nvPr>
            <p:ph type="title"/>
          </p:nvPr>
        </p:nvSpPr>
        <p:spPr>
          <a:xfrm>
            <a:off x="1257300" y="-15586"/>
            <a:ext cx="15763008" cy="157927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accent1"/>
              </a:buClr>
              <a:buSzPts val="3600"/>
              <a:buFont typeface="Bitter SemiBold"/>
              <a:buNone/>
              <a:defRPr sz="36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cxnSp>
        <p:nvCxnSpPr>
          <p:cNvPr id="2147" name="Google Shape;2147;p339"/>
          <p:cNvCxnSpPr/>
          <p:nvPr/>
        </p:nvCxnSpPr>
        <p:spPr>
          <a:xfrm>
            <a:off x="2" y="1611630"/>
            <a:ext cx="10320338" cy="0"/>
          </a:xfrm>
          <a:prstGeom prst="straightConnector1">
            <a:avLst/>
          </a:prstGeom>
          <a:noFill/>
          <a:ln cap="flat" cmpd="sng" w="101600">
            <a:solidFill>
              <a:schemeClr val="accent3"/>
            </a:solidFill>
            <a:prstDash val="solid"/>
            <a:miter lim="8000"/>
            <a:headEnd len="sm" w="sm" type="none"/>
            <a:tailEnd len="sm" w="sm" type="none"/>
          </a:ln>
        </p:spPr>
      </p:cxnSp>
      <p:sp>
        <p:nvSpPr>
          <p:cNvPr id="2148" name="Google Shape;2148;p339"/>
          <p:cNvSpPr/>
          <p:nvPr/>
        </p:nvSpPr>
        <p:spPr>
          <a:xfrm>
            <a:off x="10277474" y="1534835"/>
            <a:ext cx="204788" cy="153591"/>
          </a:xfrm>
          <a:prstGeom prst="flowChartDelay">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27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3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2156" name="Shape 2156"/>
        <p:cNvGrpSpPr/>
        <p:nvPr/>
      </p:nvGrpSpPr>
      <p:grpSpPr>
        <a:xfrm>
          <a:off x="0" y="0"/>
          <a:ext cx="0" cy="0"/>
          <a:chOff x="0" y="0"/>
          <a:chExt cx="0" cy="0"/>
        </a:xfrm>
      </p:grpSpPr>
      <p:sp>
        <p:nvSpPr>
          <p:cNvPr id="2157" name="Google Shape;2157;p85"/>
          <p:cNvSpPr txBox="1"/>
          <p:nvPr>
            <p:ph type="title"/>
          </p:nvPr>
        </p:nvSpPr>
        <p:spPr>
          <a:xfrm>
            <a:off x="1841864" y="496433"/>
            <a:ext cx="15188837"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58" name="Google Shape;2158;p85"/>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159" name="Google Shape;2159;p8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60" name="Google Shape;2160;p8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61" name="Google Shape;2161;p8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162" name="Google Shape;2162;p85"/>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vertical et texte">
  <p:cSld name="1_Titre vertical et texte">
    <p:spTree>
      <p:nvGrpSpPr>
        <p:cNvPr id="218" name="Shape 218"/>
        <p:cNvGrpSpPr/>
        <p:nvPr/>
      </p:nvGrpSpPr>
      <p:grpSpPr>
        <a:xfrm>
          <a:off x="0" y="0"/>
          <a:ext cx="0" cy="0"/>
          <a:chOff x="0" y="0"/>
          <a:chExt cx="0" cy="0"/>
        </a:xfrm>
      </p:grpSpPr>
      <p:sp>
        <p:nvSpPr>
          <p:cNvPr id="219" name="Google Shape;219;p110"/>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0" name="Google Shape;220;p110"/>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21" name="Google Shape;221;p11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2" name="Google Shape;222;p11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3" name="Google Shape;223;p11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p:cSld name="Diapositive de titre">
    <p:spTree>
      <p:nvGrpSpPr>
        <p:cNvPr id="2163" name="Shape 2163"/>
        <p:cNvGrpSpPr/>
        <p:nvPr/>
      </p:nvGrpSpPr>
      <p:grpSpPr>
        <a:xfrm>
          <a:off x="0" y="0"/>
          <a:ext cx="0" cy="0"/>
          <a:chOff x="0" y="0"/>
          <a:chExt cx="0" cy="0"/>
        </a:xfrm>
      </p:grpSpPr>
      <p:sp>
        <p:nvSpPr>
          <p:cNvPr id="2164" name="Google Shape;2164;p362"/>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65" name="Google Shape;2165;p362"/>
          <p:cNvSpPr txBox="1"/>
          <p:nvPr>
            <p:ph idx="1" type="subTitle"/>
          </p:nvPr>
        </p:nvSpPr>
        <p:spPr>
          <a:xfrm>
            <a:off x="2286000" y="5403058"/>
            <a:ext cx="13716000" cy="161169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2166" name="Google Shape;2166;p36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67" name="Google Shape;2167;p36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68" name="Google Shape;2168;p36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169" name="Google Shape;2169;p362"/>
          <p:cNvPicPr preferRelativeResize="0"/>
          <p:nvPr/>
        </p:nvPicPr>
        <p:blipFill rotWithShape="1">
          <a:blip r:embed="rId2">
            <a:alphaModFix/>
          </a:blip>
          <a:srcRect b="0" l="0" r="0" t="0"/>
          <a:stretch/>
        </p:blipFill>
        <p:spPr>
          <a:xfrm>
            <a:off x="110562" y="1392556"/>
            <a:ext cx="2293476" cy="4725353"/>
          </a:xfrm>
          <a:prstGeom prst="rect">
            <a:avLst/>
          </a:prstGeom>
          <a:noFill/>
          <a:ln>
            <a:noFill/>
          </a:ln>
        </p:spPr>
      </p:pic>
    </p:spTree>
  </p:cSld>
  <p:clrMapOvr>
    <a:masterClrMapping/>
  </p:clrMapOvr>
</p:sldLayout>
</file>

<file path=ppt/slideLayouts/slideLayout3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2170" name="Shape 2170"/>
        <p:cNvGrpSpPr/>
        <p:nvPr/>
      </p:nvGrpSpPr>
      <p:grpSpPr>
        <a:xfrm>
          <a:off x="0" y="0"/>
          <a:ext cx="0" cy="0"/>
          <a:chOff x="0" y="0"/>
          <a:chExt cx="0" cy="0"/>
        </a:xfrm>
      </p:grpSpPr>
      <p:sp>
        <p:nvSpPr>
          <p:cNvPr id="2171" name="Google Shape;2171;p363"/>
          <p:cNvSpPr txBox="1"/>
          <p:nvPr>
            <p:ph type="title"/>
          </p:nvPr>
        </p:nvSpPr>
        <p:spPr>
          <a:xfrm>
            <a:off x="1867989" y="547688"/>
            <a:ext cx="15162711"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72" name="Google Shape;2172;p363"/>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173" name="Google Shape;2173;p363"/>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174" name="Google Shape;2174;p36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75" name="Google Shape;2175;p36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76" name="Google Shape;2176;p36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177" name="Google Shape;2177;p363"/>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2178" name="Shape 2178"/>
        <p:cNvGrpSpPr/>
        <p:nvPr/>
      </p:nvGrpSpPr>
      <p:grpSpPr>
        <a:xfrm>
          <a:off x="0" y="0"/>
          <a:ext cx="0" cy="0"/>
          <a:chOff x="0" y="0"/>
          <a:chExt cx="0" cy="0"/>
        </a:xfrm>
      </p:grpSpPr>
      <p:sp>
        <p:nvSpPr>
          <p:cNvPr id="2179" name="Google Shape;2179;p364"/>
          <p:cNvSpPr txBox="1"/>
          <p:nvPr>
            <p:ph type="title"/>
          </p:nvPr>
        </p:nvSpPr>
        <p:spPr>
          <a:xfrm>
            <a:off x="1907176" y="547688"/>
            <a:ext cx="15123524"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80" name="Google Shape;2180;p36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81" name="Google Shape;2181;p36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82" name="Google Shape;2182;p36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183" name="Google Shape;2183;p364"/>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2184" name="Shape 2184"/>
        <p:cNvGrpSpPr/>
        <p:nvPr/>
      </p:nvGrpSpPr>
      <p:grpSpPr>
        <a:xfrm>
          <a:off x="0" y="0"/>
          <a:ext cx="0" cy="0"/>
          <a:chOff x="0" y="0"/>
          <a:chExt cx="0" cy="0"/>
        </a:xfrm>
      </p:grpSpPr>
      <p:sp>
        <p:nvSpPr>
          <p:cNvPr id="2185" name="Google Shape;2185;p36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86" name="Google Shape;2186;p36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87" name="Google Shape;2187;p36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188" name="Google Shape;2188;p365"/>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2189" name="Shape 2189"/>
        <p:cNvGrpSpPr/>
        <p:nvPr/>
      </p:nvGrpSpPr>
      <p:grpSpPr>
        <a:xfrm>
          <a:off x="0" y="0"/>
          <a:ext cx="0" cy="0"/>
          <a:chOff x="0" y="0"/>
          <a:chExt cx="0" cy="0"/>
        </a:xfrm>
      </p:grpSpPr>
      <p:sp>
        <p:nvSpPr>
          <p:cNvPr id="2190" name="Google Shape;2190;p366"/>
          <p:cNvSpPr txBox="1"/>
          <p:nvPr>
            <p:ph type="title"/>
          </p:nvPr>
        </p:nvSpPr>
        <p:spPr>
          <a:xfrm>
            <a:off x="1463041" y="685800"/>
            <a:ext cx="5694998"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91" name="Google Shape;2191;p366"/>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2192" name="Google Shape;2192;p366"/>
          <p:cNvSpPr txBox="1"/>
          <p:nvPr>
            <p:ph idx="2" type="body"/>
          </p:nvPr>
        </p:nvSpPr>
        <p:spPr>
          <a:xfrm>
            <a:off x="1463041" y="3086100"/>
            <a:ext cx="5694998"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193" name="Google Shape;2193;p36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94" name="Google Shape;2194;p36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95" name="Google Shape;2195;p36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196" name="Google Shape;2196;p366"/>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apositive de titre">
  <p:cSld name="1_Diapositive de titre">
    <p:spTree>
      <p:nvGrpSpPr>
        <p:cNvPr id="2197" name="Shape 2197"/>
        <p:cNvGrpSpPr/>
        <p:nvPr/>
      </p:nvGrpSpPr>
      <p:grpSpPr>
        <a:xfrm>
          <a:off x="0" y="0"/>
          <a:ext cx="0" cy="0"/>
          <a:chOff x="0" y="0"/>
          <a:chExt cx="0" cy="0"/>
        </a:xfrm>
      </p:grpSpPr>
      <p:sp>
        <p:nvSpPr>
          <p:cNvPr id="2198" name="Google Shape;2198;p367"/>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99" name="Google Shape;2199;p367"/>
          <p:cNvSpPr txBox="1"/>
          <p:nvPr>
            <p:ph idx="1" type="subTitle"/>
          </p:nvPr>
        </p:nvSpPr>
        <p:spPr>
          <a:xfrm>
            <a:off x="2286000" y="5403058"/>
            <a:ext cx="13716000" cy="161169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2200" name="Google Shape;2200;p36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01" name="Google Shape;2201;p36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02" name="Google Shape;2202;p36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203" name="Google Shape;2203;p367"/>
          <p:cNvPicPr preferRelativeResize="0"/>
          <p:nvPr/>
        </p:nvPicPr>
        <p:blipFill rotWithShape="1">
          <a:blip r:embed="rId2">
            <a:alphaModFix/>
          </a:blip>
          <a:srcRect b="0" l="0" r="0" t="0"/>
          <a:stretch/>
        </p:blipFill>
        <p:spPr>
          <a:xfrm>
            <a:off x="110562" y="1392556"/>
            <a:ext cx="2293476" cy="4725353"/>
          </a:xfrm>
          <a:prstGeom prst="rect">
            <a:avLst/>
          </a:prstGeom>
          <a:noFill/>
          <a:ln>
            <a:noFill/>
          </a:ln>
        </p:spPr>
      </p:pic>
    </p:spTree>
  </p:cSld>
  <p:clrMapOvr>
    <a:masterClrMapping/>
  </p:clrMapOvr>
</p:sldLayout>
</file>

<file path=ppt/slideLayouts/slideLayout3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et contenu">
  <p:cSld name="1_Titre et contenu">
    <p:spTree>
      <p:nvGrpSpPr>
        <p:cNvPr id="2204" name="Shape 2204"/>
        <p:cNvGrpSpPr/>
        <p:nvPr/>
      </p:nvGrpSpPr>
      <p:grpSpPr>
        <a:xfrm>
          <a:off x="0" y="0"/>
          <a:ext cx="0" cy="0"/>
          <a:chOff x="0" y="0"/>
          <a:chExt cx="0" cy="0"/>
        </a:xfrm>
      </p:grpSpPr>
      <p:sp>
        <p:nvSpPr>
          <p:cNvPr id="2205" name="Google Shape;2205;p368"/>
          <p:cNvSpPr txBox="1"/>
          <p:nvPr>
            <p:ph type="title"/>
          </p:nvPr>
        </p:nvSpPr>
        <p:spPr>
          <a:xfrm>
            <a:off x="1841864" y="496433"/>
            <a:ext cx="15188837"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06" name="Google Shape;2206;p368"/>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207" name="Google Shape;2207;p36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08" name="Google Shape;2208;p36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09" name="Google Shape;2209;p36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210" name="Google Shape;2210;p368"/>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eux contenus">
  <p:cSld name="1_Deux contenus">
    <p:spTree>
      <p:nvGrpSpPr>
        <p:cNvPr id="2211" name="Shape 2211"/>
        <p:cNvGrpSpPr/>
        <p:nvPr/>
      </p:nvGrpSpPr>
      <p:grpSpPr>
        <a:xfrm>
          <a:off x="0" y="0"/>
          <a:ext cx="0" cy="0"/>
          <a:chOff x="0" y="0"/>
          <a:chExt cx="0" cy="0"/>
        </a:xfrm>
      </p:grpSpPr>
      <p:sp>
        <p:nvSpPr>
          <p:cNvPr id="2212" name="Google Shape;2212;p369"/>
          <p:cNvSpPr txBox="1"/>
          <p:nvPr>
            <p:ph type="title"/>
          </p:nvPr>
        </p:nvSpPr>
        <p:spPr>
          <a:xfrm>
            <a:off x="1867989" y="547688"/>
            <a:ext cx="15162711"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13" name="Google Shape;2213;p369"/>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214" name="Google Shape;2214;p369"/>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215" name="Google Shape;2215;p36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16" name="Google Shape;2216;p36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17" name="Google Shape;2217;p36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218" name="Google Shape;2218;p369"/>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seul">
  <p:cSld name="1_Titre seul">
    <p:spTree>
      <p:nvGrpSpPr>
        <p:cNvPr id="2219" name="Shape 2219"/>
        <p:cNvGrpSpPr/>
        <p:nvPr/>
      </p:nvGrpSpPr>
      <p:grpSpPr>
        <a:xfrm>
          <a:off x="0" y="0"/>
          <a:ext cx="0" cy="0"/>
          <a:chOff x="0" y="0"/>
          <a:chExt cx="0" cy="0"/>
        </a:xfrm>
      </p:grpSpPr>
      <p:sp>
        <p:nvSpPr>
          <p:cNvPr id="2220" name="Google Shape;2220;p370"/>
          <p:cNvSpPr txBox="1"/>
          <p:nvPr>
            <p:ph type="title"/>
          </p:nvPr>
        </p:nvSpPr>
        <p:spPr>
          <a:xfrm>
            <a:off x="1907176" y="547688"/>
            <a:ext cx="15123524"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21" name="Google Shape;2221;p37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22" name="Google Shape;2222;p37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23" name="Google Shape;2223;p37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224" name="Google Shape;2224;p370"/>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Vide">
  <p:cSld name="1_Vide">
    <p:spTree>
      <p:nvGrpSpPr>
        <p:cNvPr id="2225" name="Shape 2225"/>
        <p:cNvGrpSpPr/>
        <p:nvPr/>
      </p:nvGrpSpPr>
      <p:grpSpPr>
        <a:xfrm>
          <a:off x="0" y="0"/>
          <a:ext cx="0" cy="0"/>
          <a:chOff x="0" y="0"/>
          <a:chExt cx="0" cy="0"/>
        </a:xfrm>
      </p:grpSpPr>
      <p:sp>
        <p:nvSpPr>
          <p:cNvPr id="2226" name="Google Shape;2226;p37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27" name="Google Shape;2227;p37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28" name="Google Shape;2228;p37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229" name="Google Shape;2229;p371"/>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Diapositive de titre">
  <p:cSld name="4_Diapositive de titre">
    <p:spTree>
      <p:nvGrpSpPr>
        <p:cNvPr id="224" name="Shape 224"/>
        <p:cNvGrpSpPr/>
        <p:nvPr/>
      </p:nvGrpSpPr>
      <p:grpSpPr>
        <a:xfrm>
          <a:off x="0" y="0"/>
          <a:ext cx="0" cy="0"/>
          <a:chOff x="0" y="0"/>
          <a:chExt cx="0" cy="0"/>
        </a:xfrm>
      </p:grpSpPr>
      <p:sp>
        <p:nvSpPr>
          <p:cNvPr id="225" name="Google Shape;225;p111"/>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6" name="Google Shape;226;p111"/>
          <p:cNvSpPr txBox="1"/>
          <p:nvPr>
            <p:ph idx="1" type="subTitle"/>
          </p:nvPr>
        </p:nvSpPr>
        <p:spPr>
          <a:xfrm>
            <a:off x="2286000" y="5403057"/>
            <a:ext cx="13716000" cy="248364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227" name="Google Shape;227;p11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8" name="Google Shape;228;p11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9" name="Google Shape;229;p11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u avec légende">
  <p:cSld name="1_Contenu avec légende">
    <p:spTree>
      <p:nvGrpSpPr>
        <p:cNvPr id="2230" name="Shape 2230"/>
        <p:cNvGrpSpPr/>
        <p:nvPr/>
      </p:nvGrpSpPr>
      <p:grpSpPr>
        <a:xfrm>
          <a:off x="0" y="0"/>
          <a:ext cx="0" cy="0"/>
          <a:chOff x="0" y="0"/>
          <a:chExt cx="0" cy="0"/>
        </a:xfrm>
      </p:grpSpPr>
      <p:sp>
        <p:nvSpPr>
          <p:cNvPr id="2231" name="Google Shape;2231;p372"/>
          <p:cNvSpPr txBox="1"/>
          <p:nvPr>
            <p:ph type="title"/>
          </p:nvPr>
        </p:nvSpPr>
        <p:spPr>
          <a:xfrm>
            <a:off x="1463041" y="685800"/>
            <a:ext cx="5694998"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32" name="Google Shape;2232;p372"/>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2233" name="Google Shape;2233;p372"/>
          <p:cNvSpPr txBox="1"/>
          <p:nvPr>
            <p:ph idx="2" type="body"/>
          </p:nvPr>
        </p:nvSpPr>
        <p:spPr>
          <a:xfrm>
            <a:off x="1463041" y="3086100"/>
            <a:ext cx="5694998"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234" name="Google Shape;2234;p37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35" name="Google Shape;2235;p37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36" name="Google Shape;2236;p37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237" name="Google Shape;2237;p372"/>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Diapositive de titre">
  <p:cSld name="4_Diapositive de titre">
    <p:spTree>
      <p:nvGrpSpPr>
        <p:cNvPr id="2238" name="Shape 2238"/>
        <p:cNvGrpSpPr/>
        <p:nvPr/>
      </p:nvGrpSpPr>
      <p:grpSpPr>
        <a:xfrm>
          <a:off x="0" y="0"/>
          <a:ext cx="0" cy="0"/>
          <a:chOff x="0" y="0"/>
          <a:chExt cx="0" cy="0"/>
        </a:xfrm>
      </p:grpSpPr>
      <p:sp>
        <p:nvSpPr>
          <p:cNvPr id="2239" name="Google Shape;2239;p373"/>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40" name="Google Shape;2240;p373"/>
          <p:cNvSpPr txBox="1"/>
          <p:nvPr>
            <p:ph idx="1" type="subTitle"/>
          </p:nvPr>
        </p:nvSpPr>
        <p:spPr>
          <a:xfrm>
            <a:off x="2286000" y="5403058"/>
            <a:ext cx="13716000" cy="161169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2241" name="Google Shape;2241;p37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42" name="Google Shape;2242;p37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43" name="Google Shape;2243;p37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244" name="Google Shape;2244;p373"/>
          <p:cNvPicPr preferRelativeResize="0"/>
          <p:nvPr/>
        </p:nvPicPr>
        <p:blipFill rotWithShape="1">
          <a:blip r:embed="rId2">
            <a:alphaModFix/>
          </a:blip>
          <a:srcRect b="0" l="0" r="0" t="0"/>
          <a:stretch/>
        </p:blipFill>
        <p:spPr>
          <a:xfrm>
            <a:off x="110562" y="1392556"/>
            <a:ext cx="2293476" cy="4725353"/>
          </a:xfrm>
          <a:prstGeom prst="rect">
            <a:avLst/>
          </a:prstGeom>
          <a:noFill/>
          <a:ln>
            <a:noFill/>
          </a:ln>
        </p:spPr>
      </p:pic>
    </p:spTree>
  </p:cSld>
  <p:clrMapOvr>
    <a:masterClrMapping/>
  </p:clrMapOvr>
</p:sldLayout>
</file>

<file path=ppt/slideLayouts/slideLayout3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re et contenu">
  <p:cSld name="4_Titre et contenu">
    <p:spTree>
      <p:nvGrpSpPr>
        <p:cNvPr id="2245" name="Shape 2245"/>
        <p:cNvGrpSpPr/>
        <p:nvPr/>
      </p:nvGrpSpPr>
      <p:grpSpPr>
        <a:xfrm>
          <a:off x="0" y="0"/>
          <a:ext cx="0" cy="0"/>
          <a:chOff x="0" y="0"/>
          <a:chExt cx="0" cy="0"/>
        </a:xfrm>
      </p:grpSpPr>
      <p:sp>
        <p:nvSpPr>
          <p:cNvPr id="2246" name="Google Shape;2246;p374"/>
          <p:cNvSpPr txBox="1"/>
          <p:nvPr>
            <p:ph type="title"/>
          </p:nvPr>
        </p:nvSpPr>
        <p:spPr>
          <a:xfrm>
            <a:off x="1841864" y="496433"/>
            <a:ext cx="15188837"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47" name="Google Shape;2247;p374"/>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248" name="Google Shape;2248;p37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49" name="Google Shape;2249;p37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50" name="Google Shape;2250;p37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251" name="Google Shape;2251;p374"/>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Deux contenus">
  <p:cSld name="4_Deux contenus">
    <p:spTree>
      <p:nvGrpSpPr>
        <p:cNvPr id="2252" name="Shape 2252"/>
        <p:cNvGrpSpPr/>
        <p:nvPr/>
      </p:nvGrpSpPr>
      <p:grpSpPr>
        <a:xfrm>
          <a:off x="0" y="0"/>
          <a:ext cx="0" cy="0"/>
          <a:chOff x="0" y="0"/>
          <a:chExt cx="0" cy="0"/>
        </a:xfrm>
      </p:grpSpPr>
      <p:sp>
        <p:nvSpPr>
          <p:cNvPr id="2253" name="Google Shape;2253;p375"/>
          <p:cNvSpPr txBox="1"/>
          <p:nvPr>
            <p:ph type="title"/>
          </p:nvPr>
        </p:nvSpPr>
        <p:spPr>
          <a:xfrm>
            <a:off x="1867989" y="547688"/>
            <a:ext cx="15162711"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54" name="Google Shape;2254;p375"/>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255" name="Google Shape;2255;p375"/>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256" name="Google Shape;2256;p37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57" name="Google Shape;2257;p37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58" name="Google Shape;2258;p37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259" name="Google Shape;2259;p375"/>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re seul">
  <p:cSld name="4_Titre seul">
    <p:spTree>
      <p:nvGrpSpPr>
        <p:cNvPr id="2260" name="Shape 2260"/>
        <p:cNvGrpSpPr/>
        <p:nvPr/>
      </p:nvGrpSpPr>
      <p:grpSpPr>
        <a:xfrm>
          <a:off x="0" y="0"/>
          <a:ext cx="0" cy="0"/>
          <a:chOff x="0" y="0"/>
          <a:chExt cx="0" cy="0"/>
        </a:xfrm>
      </p:grpSpPr>
      <p:sp>
        <p:nvSpPr>
          <p:cNvPr id="2261" name="Google Shape;2261;p376"/>
          <p:cNvSpPr txBox="1"/>
          <p:nvPr>
            <p:ph type="title"/>
          </p:nvPr>
        </p:nvSpPr>
        <p:spPr>
          <a:xfrm>
            <a:off x="1907176" y="547688"/>
            <a:ext cx="15123524"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62" name="Google Shape;2262;p37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63" name="Google Shape;2263;p37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64" name="Google Shape;2264;p37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265" name="Google Shape;2265;p376"/>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Vide">
  <p:cSld name="4_Vide">
    <p:spTree>
      <p:nvGrpSpPr>
        <p:cNvPr id="2266" name="Shape 2266"/>
        <p:cNvGrpSpPr/>
        <p:nvPr/>
      </p:nvGrpSpPr>
      <p:grpSpPr>
        <a:xfrm>
          <a:off x="0" y="0"/>
          <a:ext cx="0" cy="0"/>
          <a:chOff x="0" y="0"/>
          <a:chExt cx="0" cy="0"/>
        </a:xfrm>
      </p:grpSpPr>
      <p:sp>
        <p:nvSpPr>
          <p:cNvPr id="2267" name="Google Shape;2267;p37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68" name="Google Shape;2268;p37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69" name="Google Shape;2269;p37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270" name="Google Shape;2270;p377"/>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ontenu avec légende">
  <p:cSld name="4_Contenu avec légende">
    <p:spTree>
      <p:nvGrpSpPr>
        <p:cNvPr id="2271" name="Shape 2271"/>
        <p:cNvGrpSpPr/>
        <p:nvPr/>
      </p:nvGrpSpPr>
      <p:grpSpPr>
        <a:xfrm>
          <a:off x="0" y="0"/>
          <a:ext cx="0" cy="0"/>
          <a:chOff x="0" y="0"/>
          <a:chExt cx="0" cy="0"/>
        </a:xfrm>
      </p:grpSpPr>
      <p:sp>
        <p:nvSpPr>
          <p:cNvPr id="2272" name="Google Shape;2272;p378"/>
          <p:cNvSpPr txBox="1"/>
          <p:nvPr>
            <p:ph type="title"/>
          </p:nvPr>
        </p:nvSpPr>
        <p:spPr>
          <a:xfrm>
            <a:off x="1463041" y="685800"/>
            <a:ext cx="5694998"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73" name="Google Shape;2273;p378"/>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2274" name="Google Shape;2274;p378"/>
          <p:cNvSpPr txBox="1"/>
          <p:nvPr>
            <p:ph idx="2" type="body"/>
          </p:nvPr>
        </p:nvSpPr>
        <p:spPr>
          <a:xfrm>
            <a:off x="1463041" y="3086100"/>
            <a:ext cx="5694998"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275" name="Google Shape;2275;p37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76" name="Google Shape;2276;p37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77" name="Google Shape;2277;p37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278" name="Google Shape;2278;p378"/>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Diapositive de titre">
  <p:cSld name="3_Diapositive de titre">
    <p:spTree>
      <p:nvGrpSpPr>
        <p:cNvPr id="2279" name="Shape 2279"/>
        <p:cNvGrpSpPr/>
        <p:nvPr/>
      </p:nvGrpSpPr>
      <p:grpSpPr>
        <a:xfrm>
          <a:off x="0" y="0"/>
          <a:ext cx="0" cy="0"/>
          <a:chOff x="0" y="0"/>
          <a:chExt cx="0" cy="0"/>
        </a:xfrm>
      </p:grpSpPr>
      <p:sp>
        <p:nvSpPr>
          <p:cNvPr id="2280" name="Google Shape;2280;p379"/>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81" name="Google Shape;2281;p379"/>
          <p:cNvSpPr txBox="1"/>
          <p:nvPr>
            <p:ph idx="1" type="subTitle"/>
          </p:nvPr>
        </p:nvSpPr>
        <p:spPr>
          <a:xfrm>
            <a:off x="2286000" y="5403058"/>
            <a:ext cx="13716000" cy="161169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2282" name="Google Shape;2282;p37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83" name="Google Shape;2283;p37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84" name="Google Shape;2284;p37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285" name="Google Shape;2285;p379"/>
          <p:cNvPicPr preferRelativeResize="0"/>
          <p:nvPr/>
        </p:nvPicPr>
        <p:blipFill rotWithShape="1">
          <a:blip r:embed="rId2">
            <a:alphaModFix/>
          </a:blip>
          <a:srcRect b="0" l="0" r="0" t="0"/>
          <a:stretch/>
        </p:blipFill>
        <p:spPr>
          <a:xfrm>
            <a:off x="110562" y="1392556"/>
            <a:ext cx="2293476" cy="4725353"/>
          </a:xfrm>
          <a:prstGeom prst="rect">
            <a:avLst/>
          </a:prstGeom>
          <a:noFill/>
          <a:ln>
            <a:noFill/>
          </a:ln>
        </p:spPr>
      </p:pic>
    </p:spTree>
  </p:cSld>
  <p:clrMapOvr>
    <a:masterClrMapping/>
  </p:clrMapOvr>
</p:sldLayout>
</file>

<file path=ppt/slideLayouts/slideLayout3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re et contenu">
  <p:cSld name="3_Titre et contenu">
    <p:spTree>
      <p:nvGrpSpPr>
        <p:cNvPr id="2286" name="Shape 2286"/>
        <p:cNvGrpSpPr/>
        <p:nvPr/>
      </p:nvGrpSpPr>
      <p:grpSpPr>
        <a:xfrm>
          <a:off x="0" y="0"/>
          <a:ext cx="0" cy="0"/>
          <a:chOff x="0" y="0"/>
          <a:chExt cx="0" cy="0"/>
        </a:xfrm>
      </p:grpSpPr>
      <p:sp>
        <p:nvSpPr>
          <p:cNvPr id="2287" name="Google Shape;2287;p380"/>
          <p:cNvSpPr txBox="1"/>
          <p:nvPr>
            <p:ph type="title"/>
          </p:nvPr>
        </p:nvSpPr>
        <p:spPr>
          <a:xfrm>
            <a:off x="1841864" y="496433"/>
            <a:ext cx="15188837"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88" name="Google Shape;2288;p380"/>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289" name="Google Shape;2289;p38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90" name="Google Shape;2290;p38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91" name="Google Shape;2291;p38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292" name="Google Shape;2292;p380"/>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Deux contenus">
  <p:cSld name="3_Deux contenus">
    <p:spTree>
      <p:nvGrpSpPr>
        <p:cNvPr id="2293" name="Shape 2293"/>
        <p:cNvGrpSpPr/>
        <p:nvPr/>
      </p:nvGrpSpPr>
      <p:grpSpPr>
        <a:xfrm>
          <a:off x="0" y="0"/>
          <a:ext cx="0" cy="0"/>
          <a:chOff x="0" y="0"/>
          <a:chExt cx="0" cy="0"/>
        </a:xfrm>
      </p:grpSpPr>
      <p:sp>
        <p:nvSpPr>
          <p:cNvPr id="2294" name="Google Shape;2294;p381"/>
          <p:cNvSpPr txBox="1"/>
          <p:nvPr>
            <p:ph type="title"/>
          </p:nvPr>
        </p:nvSpPr>
        <p:spPr>
          <a:xfrm>
            <a:off x="1867989" y="547688"/>
            <a:ext cx="15162711"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95" name="Google Shape;2295;p381"/>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296" name="Google Shape;2296;p381"/>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297" name="Google Shape;2297;p38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98" name="Google Shape;2298;p38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99" name="Google Shape;2299;p38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300" name="Google Shape;2300;p381"/>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re et contenu">
  <p:cSld name="4_Titre et contenu">
    <p:spTree>
      <p:nvGrpSpPr>
        <p:cNvPr id="230" name="Shape 230"/>
        <p:cNvGrpSpPr/>
        <p:nvPr/>
      </p:nvGrpSpPr>
      <p:grpSpPr>
        <a:xfrm>
          <a:off x="0" y="0"/>
          <a:ext cx="0" cy="0"/>
          <a:chOff x="0" y="0"/>
          <a:chExt cx="0" cy="0"/>
        </a:xfrm>
      </p:grpSpPr>
      <p:sp>
        <p:nvSpPr>
          <p:cNvPr id="231" name="Google Shape;231;p112"/>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2" name="Google Shape;232;p112"/>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33" name="Google Shape;233;p11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4" name="Google Shape;234;p11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5" name="Google Shape;235;p11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re seul">
  <p:cSld name="3_Titre seul">
    <p:spTree>
      <p:nvGrpSpPr>
        <p:cNvPr id="2301" name="Shape 2301"/>
        <p:cNvGrpSpPr/>
        <p:nvPr/>
      </p:nvGrpSpPr>
      <p:grpSpPr>
        <a:xfrm>
          <a:off x="0" y="0"/>
          <a:ext cx="0" cy="0"/>
          <a:chOff x="0" y="0"/>
          <a:chExt cx="0" cy="0"/>
        </a:xfrm>
      </p:grpSpPr>
      <p:sp>
        <p:nvSpPr>
          <p:cNvPr id="2302" name="Google Shape;2302;p382"/>
          <p:cNvSpPr txBox="1"/>
          <p:nvPr>
            <p:ph type="title"/>
          </p:nvPr>
        </p:nvSpPr>
        <p:spPr>
          <a:xfrm>
            <a:off x="1907176" y="547688"/>
            <a:ext cx="15123524"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03" name="Google Shape;2303;p38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04" name="Google Shape;2304;p38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05" name="Google Shape;2305;p38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306" name="Google Shape;2306;p382"/>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Vide">
  <p:cSld name="3_Vide">
    <p:spTree>
      <p:nvGrpSpPr>
        <p:cNvPr id="2307" name="Shape 2307"/>
        <p:cNvGrpSpPr/>
        <p:nvPr/>
      </p:nvGrpSpPr>
      <p:grpSpPr>
        <a:xfrm>
          <a:off x="0" y="0"/>
          <a:ext cx="0" cy="0"/>
          <a:chOff x="0" y="0"/>
          <a:chExt cx="0" cy="0"/>
        </a:xfrm>
      </p:grpSpPr>
      <p:sp>
        <p:nvSpPr>
          <p:cNvPr id="2308" name="Google Shape;2308;p38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09" name="Google Shape;2309;p38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10" name="Google Shape;2310;p38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311" name="Google Shape;2311;p383"/>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ontenu avec légende">
  <p:cSld name="3_Contenu avec légende">
    <p:spTree>
      <p:nvGrpSpPr>
        <p:cNvPr id="2312" name="Shape 2312"/>
        <p:cNvGrpSpPr/>
        <p:nvPr/>
      </p:nvGrpSpPr>
      <p:grpSpPr>
        <a:xfrm>
          <a:off x="0" y="0"/>
          <a:ext cx="0" cy="0"/>
          <a:chOff x="0" y="0"/>
          <a:chExt cx="0" cy="0"/>
        </a:xfrm>
      </p:grpSpPr>
      <p:sp>
        <p:nvSpPr>
          <p:cNvPr id="2313" name="Google Shape;2313;p384"/>
          <p:cNvSpPr txBox="1"/>
          <p:nvPr>
            <p:ph type="title"/>
          </p:nvPr>
        </p:nvSpPr>
        <p:spPr>
          <a:xfrm>
            <a:off x="1463041" y="685800"/>
            <a:ext cx="5694998"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14" name="Google Shape;2314;p384"/>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2315" name="Google Shape;2315;p384"/>
          <p:cNvSpPr txBox="1"/>
          <p:nvPr>
            <p:ph idx="2" type="body"/>
          </p:nvPr>
        </p:nvSpPr>
        <p:spPr>
          <a:xfrm>
            <a:off x="1463041" y="3086100"/>
            <a:ext cx="5694998"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316" name="Google Shape;2316;p38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17" name="Google Shape;2317;p38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18" name="Google Shape;2318;p38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319" name="Google Shape;2319;p384"/>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iapositive de titre">
  <p:cSld name="2_Diapositive de titre">
    <p:spTree>
      <p:nvGrpSpPr>
        <p:cNvPr id="2320" name="Shape 2320"/>
        <p:cNvGrpSpPr/>
        <p:nvPr/>
      </p:nvGrpSpPr>
      <p:grpSpPr>
        <a:xfrm>
          <a:off x="0" y="0"/>
          <a:ext cx="0" cy="0"/>
          <a:chOff x="0" y="0"/>
          <a:chExt cx="0" cy="0"/>
        </a:xfrm>
      </p:grpSpPr>
      <p:sp>
        <p:nvSpPr>
          <p:cNvPr id="2321" name="Google Shape;2321;p385"/>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22" name="Google Shape;2322;p385"/>
          <p:cNvSpPr txBox="1"/>
          <p:nvPr>
            <p:ph idx="1" type="subTitle"/>
          </p:nvPr>
        </p:nvSpPr>
        <p:spPr>
          <a:xfrm>
            <a:off x="2286000" y="5403058"/>
            <a:ext cx="13716000" cy="161169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2323" name="Google Shape;2323;p38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24" name="Google Shape;2324;p38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25" name="Google Shape;2325;p38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326" name="Google Shape;2326;p385"/>
          <p:cNvPicPr preferRelativeResize="0"/>
          <p:nvPr/>
        </p:nvPicPr>
        <p:blipFill rotWithShape="1">
          <a:blip r:embed="rId2">
            <a:alphaModFix/>
          </a:blip>
          <a:srcRect b="0" l="0" r="0" t="0"/>
          <a:stretch/>
        </p:blipFill>
        <p:spPr>
          <a:xfrm>
            <a:off x="110562" y="1392556"/>
            <a:ext cx="2293476" cy="4725353"/>
          </a:xfrm>
          <a:prstGeom prst="rect">
            <a:avLst/>
          </a:prstGeom>
          <a:noFill/>
          <a:ln>
            <a:noFill/>
          </a:ln>
        </p:spPr>
      </p:pic>
    </p:spTree>
  </p:cSld>
  <p:clrMapOvr>
    <a:masterClrMapping/>
  </p:clrMapOvr>
</p:sldLayout>
</file>

<file path=ppt/slideLayouts/slideLayout3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re et contenu">
  <p:cSld name="2_Titre et contenu">
    <p:spTree>
      <p:nvGrpSpPr>
        <p:cNvPr id="2327" name="Shape 2327"/>
        <p:cNvGrpSpPr/>
        <p:nvPr/>
      </p:nvGrpSpPr>
      <p:grpSpPr>
        <a:xfrm>
          <a:off x="0" y="0"/>
          <a:ext cx="0" cy="0"/>
          <a:chOff x="0" y="0"/>
          <a:chExt cx="0" cy="0"/>
        </a:xfrm>
      </p:grpSpPr>
      <p:sp>
        <p:nvSpPr>
          <p:cNvPr id="2328" name="Google Shape;2328;p386"/>
          <p:cNvSpPr txBox="1"/>
          <p:nvPr>
            <p:ph type="title"/>
          </p:nvPr>
        </p:nvSpPr>
        <p:spPr>
          <a:xfrm>
            <a:off x="1841864" y="496433"/>
            <a:ext cx="15188837"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29" name="Google Shape;2329;p386"/>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330" name="Google Shape;2330;p38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31" name="Google Shape;2331;p38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32" name="Google Shape;2332;p38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333" name="Google Shape;2333;p386"/>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eux contenus">
  <p:cSld name="2_Deux contenus">
    <p:spTree>
      <p:nvGrpSpPr>
        <p:cNvPr id="2334" name="Shape 2334"/>
        <p:cNvGrpSpPr/>
        <p:nvPr/>
      </p:nvGrpSpPr>
      <p:grpSpPr>
        <a:xfrm>
          <a:off x="0" y="0"/>
          <a:ext cx="0" cy="0"/>
          <a:chOff x="0" y="0"/>
          <a:chExt cx="0" cy="0"/>
        </a:xfrm>
      </p:grpSpPr>
      <p:sp>
        <p:nvSpPr>
          <p:cNvPr id="2335" name="Google Shape;2335;p387"/>
          <p:cNvSpPr txBox="1"/>
          <p:nvPr>
            <p:ph type="title"/>
          </p:nvPr>
        </p:nvSpPr>
        <p:spPr>
          <a:xfrm>
            <a:off x="1867989" y="547688"/>
            <a:ext cx="15162711"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36" name="Google Shape;2336;p387"/>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337" name="Google Shape;2337;p387"/>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338" name="Google Shape;2338;p38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39" name="Google Shape;2339;p38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40" name="Google Shape;2340;p38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341" name="Google Shape;2341;p387"/>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re seul">
  <p:cSld name="2_Titre seul">
    <p:spTree>
      <p:nvGrpSpPr>
        <p:cNvPr id="2342" name="Shape 2342"/>
        <p:cNvGrpSpPr/>
        <p:nvPr/>
      </p:nvGrpSpPr>
      <p:grpSpPr>
        <a:xfrm>
          <a:off x="0" y="0"/>
          <a:ext cx="0" cy="0"/>
          <a:chOff x="0" y="0"/>
          <a:chExt cx="0" cy="0"/>
        </a:xfrm>
      </p:grpSpPr>
      <p:sp>
        <p:nvSpPr>
          <p:cNvPr id="2343" name="Google Shape;2343;p388"/>
          <p:cNvSpPr txBox="1"/>
          <p:nvPr>
            <p:ph type="title"/>
          </p:nvPr>
        </p:nvSpPr>
        <p:spPr>
          <a:xfrm>
            <a:off x="1907176" y="547688"/>
            <a:ext cx="15123524"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44" name="Google Shape;2344;p38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45" name="Google Shape;2345;p38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46" name="Google Shape;2346;p38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347" name="Google Shape;2347;p388"/>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Vide">
  <p:cSld name="2_Vide">
    <p:spTree>
      <p:nvGrpSpPr>
        <p:cNvPr id="2348" name="Shape 2348"/>
        <p:cNvGrpSpPr/>
        <p:nvPr/>
      </p:nvGrpSpPr>
      <p:grpSpPr>
        <a:xfrm>
          <a:off x="0" y="0"/>
          <a:ext cx="0" cy="0"/>
          <a:chOff x="0" y="0"/>
          <a:chExt cx="0" cy="0"/>
        </a:xfrm>
      </p:grpSpPr>
      <p:sp>
        <p:nvSpPr>
          <p:cNvPr id="2349" name="Google Shape;2349;p38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50" name="Google Shape;2350;p38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51" name="Google Shape;2351;p38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352" name="Google Shape;2352;p389"/>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ntenu avec légende">
  <p:cSld name="2_Contenu avec légende">
    <p:spTree>
      <p:nvGrpSpPr>
        <p:cNvPr id="2353" name="Shape 2353"/>
        <p:cNvGrpSpPr/>
        <p:nvPr/>
      </p:nvGrpSpPr>
      <p:grpSpPr>
        <a:xfrm>
          <a:off x="0" y="0"/>
          <a:ext cx="0" cy="0"/>
          <a:chOff x="0" y="0"/>
          <a:chExt cx="0" cy="0"/>
        </a:xfrm>
      </p:grpSpPr>
      <p:sp>
        <p:nvSpPr>
          <p:cNvPr id="2354" name="Google Shape;2354;p390"/>
          <p:cNvSpPr txBox="1"/>
          <p:nvPr>
            <p:ph type="title"/>
          </p:nvPr>
        </p:nvSpPr>
        <p:spPr>
          <a:xfrm>
            <a:off x="1463041" y="685800"/>
            <a:ext cx="5694998"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55" name="Google Shape;2355;p390"/>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2356" name="Google Shape;2356;p390"/>
          <p:cNvSpPr txBox="1"/>
          <p:nvPr>
            <p:ph idx="2" type="body"/>
          </p:nvPr>
        </p:nvSpPr>
        <p:spPr>
          <a:xfrm>
            <a:off x="1463041" y="3086100"/>
            <a:ext cx="5694998"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357" name="Google Shape;2357;p39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58" name="Google Shape;2358;p39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59" name="Google Shape;2359;p39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360" name="Google Shape;2360;p390"/>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Diapositive de titre">
  <p:cSld name="7_Diapositive de titre">
    <p:spTree>
      <p:nvGrpSpPr>
        <p:cNvPr id="2361" name="Shape 2361"/>
        <p:cNvGrpSpPr/>
        <p:nvPr/>
      </p:nvGrpSpPr>
      <p:grpSpPr>
        <a:xfrm>
          <a:off x="0" y="0"/>
          <a:ext cx="0" cy="0"/>
          <a:chOff x="0" y="0"/>
          <a:chExt cx="0" cy="0"/>
        </a:xfrm>
      </p:grpSpPr>
      <p:sp>
        <p:nvSpPr>
          <p:cNvPr id="2362" name="Google Shape;2362;p391"/>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63" name="Google Shape;2363;p391"/>
          <p:cNvSpPr txBox="1"/>
          <p:nvPr>
            <p:ph idx="1" type="subTitle"/>
          </p:nvPr>
        </p:nvSpPr>
        <p:spPr>
          <a:xfrm>
            <a:off x="2286000" y="5403058"/>
            <a:ext cx="13716000" cy="161169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2364" name="Google Shape;2364;p39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65" name="Google Shape;2365;p39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66" name="Google Shape;2366;p39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367" name="Google Shape;2367;p391"/>
          <p:cNvPicPr preferRelativeResize="0"/>
          <p:nvPr/>
        </p:nvPicPr>
        <p:blipFill rotWithShape="1">
          <a:blip r:embed="rId2">
            <a:alphaModFix/>
          </a:blip>
          <a:srcRect b="0" l="0" r="0" t="0"/>
          <a:stretch/>
        </p:blipFill>
        <p:spPr>
          <a:xfrm>
            <a:off x="110562" y="1392556"/>
            <a:ext cx="2293476" cy="4725353"/>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re de section">
  <p:cSld name="4_Titre de section">
    <p:spTree>
      <p:nvGrpSpPr>
        <p:cNvPr id="236" name="Shape 236"/>
        <p:cNvGrpSpPr/>
        <p:nvPr/>
      </p:nvGrpSpPr>
      <p:grpSpPr>
        <a:xfrm>
          <a:off x="0" y="0"/>
          <a:ext cx="0" cy="0"/>
          <a:chOff x="0" y="0"/>
          <a:chExt cx="0" cy="0"/>
        </a:xfrm>
      </p:grpSpPr>
      <p:sp>
        <p:nvSpPr>
          <p:cNvPr id="237" name="Google Shape;237;p113"/>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8" name="Google Shape;238;p113"/>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239" name="Google Shape;239;p11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0" name="Google Shape;240;p11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1" name="Google Shape;241;p11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re et contenu">
  <p:cSld name="7_Titre et contenu">
    <p:spTree>
      <p:nvGrpSpPr>
        <p:cNvPr id="2368" name="Shape 2368"/>
        <p:cNvGrpSpPr/>
        <p:nvPr/>
      </p:nvGrpSpPr>
      <p:grpSpPr>
        <a:xfrm>
          <a:off x="0" y="0"/>
          <a:ext cx="0" cy="0"/>
          <a:chOff x="0" y="0"/>
          <a:chExt cx="0" cy="0"/>
        </a:xfrm>
      </p:grpSpPr>
      <p:sp>
        <p:nvSpPr>
          <p:cNvPr id="2369" name="Google Shape;2369;p392"/>
          <p:cNvSpPr txBox="1"/>
          <p:nvPr>
            <p:ph type="title"/>
          </p:nvPr>
        </p:nvSpPr>
        <p:spPr>
          <a:xfrm>
            <a:off x="1841864" y="496433"/>
            <a:ext cx="15188837"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70" name="Google Shape;2370;p392"/>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371" name="Google Shape;2371;p39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72" name="Google Shape;2372;p39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73" name="Google Shape;2373;p39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374" name="Google Shape;2374;p392"/>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Deux contenus">
  <p:cSld name="7_Deux contenus">
    <p:spTree>
      <p:nvGrpSpPr>
        <p:cNvPr id="2375" name="Shape 2375"/>
        <p:cNvGrpSpPr/>
        <p:nvPr/>
      </p:nvGrpSpPr>
      <p:grpSpPr>
        <a:xfrm>
          <a:off x="0" y="0"/>
          <a:ext cx="0" cy="0"/>
          <a:chOff x="0" y="0"/>
          <a:chExt cx="0" cy="0"/>
        </a:xfrm>
      </p:grpSpPr>
      <p:sp>
        <p:nvSpPr>
          <p:cNvPr id="2376" name="Google Shape;2376;p393"/>
          <p:cNvSpPr txBox="1"/>
          <p:nvPr>
            <p:ph type="title"/>
          </p:nvPr>
        </p:nvSpPr>
        <p:spPr>
          <a:xfrm>
            <a:off x="1867989" y="547688"/>
            <a:ext cx="15162711"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77" name="Google Shape;2377;p393"/>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378" name="Google Shape;2378;p393"/>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379" name="Google Shape;2379;p39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80" name="Google Shape;2380;p39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81" name="Google Shape;2381;p39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382" name="Google Shape;2382;p393"/>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re seul">
  <p:cSld name="7_Titre seul">
    <p:spTree>
      <p:nvGrpSpPr>
        <p:cNvPr id="2383" name="Shape 2383"/>
        <p:cNvGrpSpPr/>
        <p:nvPr/>
      </p:nvGrpSpPr>
      <p:grpSpPr>
        <a:xfrm>
          <a:off x="0" y="0"/>
          <a:ext cx="0" cy="0"/>
          <a:chOff x="0" y="0"/>
          <a:chExt cx="0" cy="0"/>
        </a:xfrm>
      </p:grpSpPr>
      <p:sp>
        <p:nvSpPr>
          <p:cNvPr id="2384" name="Google Shape;2384;p394"/>
          <p:cNvSpPr txBox="1"/>
          <p:nvPr>
            <p:ph type="title"/>
          </p:nvPr>
        </p:nvSpPr>
        <p:spPr>
          <a:xfrm>
            <a:off x="1907176" y="547688"/>
            <a:ext cx="15123524"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85" name="Google Shape;2385;p39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86" name="Google Shape;2386;p39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87" name="Google Shape;2387;p39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388" name="Google Shape;2388;p394"/>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Vide">
  <p:cSld name="7_Vide">
    <p:spTree>
      <p:nvGrpSpPr>
        <p:cNvPr id="2389" name="Shape 2389"/>
        <p:cNvGrpSpPr/>
        <p:nvPr/>
      </p:nvGrpSpPr>
      <p:grpSpPr>
        <a:xfrm>
          <a:off x="0" y="0"/>
          <a:ext cx="0" cy="0"/>
          <a:chOff x="0" y="0"/>
          <a:chExt cx="0" cy="0"/>
        </a:xfrm>
      </p:grpSpPr>
      <p:sp>
        <p:nvSpPr>
          <p:cNvPr id="2390" name="Google Shape;2390;p39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91" name="Google Shape;2391;p39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92" name="Google Shape;2392;p39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393" name="Google Shape;2393;p395"/>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ntenu avec légende">
  <p:cSld name="7_Contenu avec légende">
    <p:spTree>
      <p:nvGrpSpPr>
        <p:cNvPr id="2394" name="Shape 2394"/>
        <p:cNvGrpSpPr/>
        <p:nvPr/>
      </p:nvGrpSpPr>
      <p:grpSpPr>
        <a:xfrm>
          <a:off x="0" y="0"/>
          <a:ext cx="0" cy="0"/>
          <a:chOff x="0" y="0"/>
          <a:chExt cx="0" cy="0"/>
        </a:xfrm>
      </p:grpSpPr>
      <p:sp>
        <p:nvSpPr>
          <p:cNvPr id="2395" name="Google Shape;2395;p396"/>
          <p:cNvSpPr txBox="1"/>
          <p:nvPr>
            <p:ph type="title"/>
          </p:nvPr>
        </p:nvSpPr>
        <p:spPr>
          <a:xfrm>
            <a:off x="1463041" y="685800"/>
            <a:ext cx="5694998"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96" name="Google Shape;2396;p396"/>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2397" name="Google Shape;2397;p396"/>
          <p:cNvSpPr txBox="1"/>
          <p:nvPr>
            <p:ph idx="2" type="body"/>
          </p:nvPr>
        </p:nvSpPr>
        <p:spPr>
          <a:xfrm>
            <a:off x="1463041" y="3086100"/>
            <a:ext cx="5694998"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398" name="Google Shape;2398;p39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99" name="Google Shape;2399;p39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00" name="Google Shape;2400;p39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401" name="Google Shape;2401;p396"/>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Diapositive de titre">
  <p:cSld name="6_Diapositive de titre">
    <p:spTree>
      <p:nvGrpSpPr>
        <p:cNvPr id="2402" name="Shape 2402"/>
        <p:cNvGrpSpPr/>
        <p:nvPr/>
      </p:nvGrpSpPr>
      <p:grpSpPr>
        <a:xfrm>
          <a:off x="0" y="0"/>
          <a:ext cx="0" cy="0"/>
          <a:chOff x="0" y="0"/>
          <a:chExt cx="0" cy="0"/>
        </a:xfrm>
      </p:grpSpPr>
      <p:sp>
        <p:nvSpPr>
          <p:cNvPr id="2403" name="Google Shape;2403;p397"/>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04" name="Google Shape;2404;p397"/>
          <p:cNvSpPr txBox="1"/>
          <p:nvPr>
            <p:ph idx="1" type="subTitle"/>
          </p:nvPr>
        </p:nvSpPr>
        <p:spPr>
          <a:xfrm>
            <a:off x="2286000" y="5403058"/>
            <a:ext cx="13716000" cy="161169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2405" name="Google Shape;2405;p39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06" name="Google Shape;2406;p39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07" name="Google Shape;2407;p39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408" name="Google Shape;2408;p397"/>
          <p:cNvPicPr preferRelativeResize="0"/>
          <p:nvPr/>
        </p:nvPicPr>
        <p:blipFill rotWithShape="1">
          <a:blip r:embed="rId2">
            <a:alphaModFix/>
          </a:blip>
          <a:srcRect b="0" l="0" r="0" t="0"/>
          <a:stretch/>
        </p:blipFill>
        <p:spPr>
          <a:xfrm>
            <a:off x="110562" y="1392556"/>
            <a:ext cx="2293476" cy="4725353"/>
          </a:xfrm>
          <a:prstGeom prst="rect">
            <a:avLst/>
          </a:prstGeom>
          <a:noFill/>
          <a:ln>
            <a:noFill/>
          </a:ln>
        </p:spPr>
      </p:pic>
    </p:spTree>
  </p:cSld>
  <p:clrMapOvr>
    <a:masterClrMapping/>
  </p:clrMapOvr>
</p:sldLayout>
</file>

<file path=ppt/slideLayouts/slideLayout3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re et contenu">
  <p:cSld name="6_Titre et contenu">
    <p:spTree>
      <p:nvGrpSpPr>
        <p:cNvPr id="2409" name="Shape 2409"/>
        <p:cNvGrpSpPr/>
        <p:nvPr/>
      </p:nvGrpSpPr>
      <p:grpSpPr>
        <a:xfrm>
          <a:off x="0" y="0"/>
          <a:ext cx="0" cy="0"/>
          <a:chOff x="0" y="0"/>
          <a:chExt cx="0" cy="0"/>
        </a:xfrm>
      </p:grpSpPr>
      <p:sp>
        <p:nvSpPr>
          <p:cNvPr id="2410" name="Google Shape;2410;p398"/>
          <p:cNvSpPr txBox="1"/>
          <p:nvPr>
            <p:ph type="title"/>
          </p:nvPr>
        </p:nvSpPr>
        <p:spPr>
          <a:xfrm>
            <a:off x="1841864" y="496433"/>
            <a:ext cx="15188837"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11" name="Google Shape;2411;p398"/>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412" name="Google Shape;2412;p39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13" name="Google Shape;2413;p39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14" name="Google Shape;2414;p39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415" name="Google Shape;2415;p398"/>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Deux contenus">
  <p:cSld name="6_Deux contenus">
    <p:spTree>
      <p:nvGrpSpPr>
        <p:cNvPr id="2416" name="Shape 2416"/>
        <p:cNvGrpSpPr/>
        <p:nvPr/>
      </p:nvGrpSpPr>
      <p:grpSpPr>
        <a:xfrm>
          <a:off x="0" y="0"/>
          <a:ext cx="0" cy="0"/>
          <a:chOff x="0" y="0"/>
          <a:chExt cx="0" cy="0"/>
        </a:xfrm>
      </p:grpSpPr>
      <p:sp>
        <p:nvSpPr>
          <p:cNvPr id="2417" name="Google Shape;2417;p399"/>
          <p:cNvSpPr txBox="1"/>
          <p:nvPr>
            <p:ph type="title"/>
          </p:nvPr>
        </p:nvSpPr>
        <p:spPr>
          <a:xfrm>
            <a:off x="1867989" y="547688"/>
            <a:ext cx="15162711"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18" name="Google Shape;2418;p399"/>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419" name="Google Shape;2419;p399"/>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420" name="Google Shape;2420;p39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21" name="Google Shape;2421;p39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22" name="Google Shape;2422;p39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423" name="Google Shape;2423;p399"/>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re seul">
  <p:cSld name="6_Titre seul">
    <p:spTree>
      <p:nvGrpSpPr>
        <p:cNvPr id="2424" name="Shape 2424"/>
        <p:cNvGrpSpPr/>
        <p:nvPr/>
      </p:nvGrpSpPr>
      <p:grpSpPr>
        <a:xfrm>
          <a:off x="0" y="0"/>
          <a:ext cx="0" cy="0"/>
          <a:chOff x="0" y="0"/>
          <a:chExt cx="0" cy="0"/>
        </a:xfrm>
      </p:grpSpPr>
      <p:sp>
        <p:nvSpPr>
          <p:cNvPr id="2425" name="Google Shape;2425;p400"/>
          <p:cNvSpPr txBox="1"/>
          <p:nvPr>
            <p:ph type="title"/>
          </p:nvPr>
        </p:nvSpPr>
        <p:spPr>
          <a:xfrm>
            <a:off x="1907176" y="547688"/>
            <a:ext cx="15123524"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26" name="Google Shape;2426;p40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27" name="Google Shape;2427;p40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28" name="Google Shape;2428;p40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429" name="Google Shape;2429;p400"/>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_Titre et contenu">
  <p:cSld name="18_Titre et contenu">
    <p:spTree>
      <p:nvGrpSpPr>
        <p:cNvPr id="2430" name="Shape 2430"/>
        <p:cNvGrpSpPr/>
        <p:nvPr/>
      </p:nvGrpSpPr>
      <p:grpSpPr>
        <a:xfrm>
          <a:off x="0" y="0"/>
          <a:ext cx="0" cy="0"/>
          <a:chOff x="0" y="0"/>
          <a:chExt cx="0" cy="0"/>
        </a:xfrm>
      </p:grpSpPr>
      <p:sp>
        <p:nvSpPr>
          <p:cNvPr id="2431" name="Google Shape;2431;p401"/>
          <p:cNvSpPr txBox="1"/>
          <p:nvPr>
            <p:ph type="title"/>
          </p:nvPr>
        </p:nvSpPr>
        <p:spPr>
          <a:xfrm>
            <a:off x="1841864" y="496433"/>
            <a:ext cx="15188837"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32" name="Google Shape;2432;p401"/>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433" name="Google Shape;2433;p40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34" name="Google Shape;2434;p40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35" name="Google Shape;2435;p40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436" name="Google Shape;2436;p401"/>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Deux contenus">
  <p:cSld name="4_Deux contenus">
    <p:spTree>
      <p:nvGrpSpPr>
        <p:cNvPr id="242" name="Shape 242"/>
        <p:cNvGrpSpPr/>
        <p:nvPr/>
      </p:nvGrpSpPr>
      <p:grpSpPr>
        <a:xfrm>
          <a:off x="0" y="0"/>
          <a:ext cx="0" cy="0"/>
          <a:chOff x="0" y="0"/>
          <a:chExt cx="0" cy="0"/>
        </a:xfrm>
      </p:grpSpPr>
      <p:sp>
        <p:nvSpPr>
          <p:cNvPr id="243" name="Google Shape;243;p114"/>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4" name="Google Shape;244;p114"/>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45" name="Google Shape;245;p114"/>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46" name="Google Shape;246;p11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7" name="Google Shape;247;p11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8" name="Google Shape;248;p11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Deux contenus">
  <p:cSld name="15_Deux contenus">
    <p:spTree>
      <p:nvGrpSpPr>
        <p:cNvPr id="2437" name="Shape 2437"/>
        <p:cNvGrpSpPr/>
        <p:nvPr/>
      </p:nvGrpSpPr>
      <p:grpSpPr>
        <a:xfrm>
          <a:off x="0" y="0"/>
          <a:ext cx="0" cy="0"/>
          <a:chOff x="0" y="0"/>
          <a:chExt cx="0" cy="0"/>
        </a:xfrm>
      </p:grpSpPr>
      <p:sp>
        <p:nvSpPr>
          <p:cNvPr id="2438" name="Google Shape;2438;p402"/>
          <p:cNvSpPr txBox="1"/>
          <p:nvPr>
            <p:ph type="title"/>
          </p:nvPr>
        </p:nvSpPr>
        <p:spPr>
          <a:xfrm>
            <a:off x="1867989" y="547688"/>
            <a:ext cx="15162711"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39" name="Google Shape;2439;p402"/>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440" name="Google Shape;2440;p402"/>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441" name="Google Shape;2441;p40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42" name="Google Shape;2442;p40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43" name="Google Shape;2443;p40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444" name="Google Shape;2444;p402"/>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8_Titre et contenu">
  <p:cSld name="28_Titre et contenu">
    <p:spTree>
      <p:nvGrpSpPr>
        <p:cNvPr id="2445" name="Shape 2445"/>
        <p:cNvGrpSpPr/>
        <p:nvPr/>
      </p:nvGrpSpPr>
      <p:grpSpPr>
        <a:xfrm>
          <a:off x="0" y="0"/>
          <a:ext cx="0" cy="0"/>
          <a:chOff x="0" y="0"/>
          <a:chExt cx="0" cy="0"/>
        </a:xfrm>
      </p:grpSpPr>
      <p:sp>
        <p:nvSpPr>
          <p:cNvPr id="2446" name="Google Shape;2446;p403"/>
          <p:cNvSpPr txBox="1"/>
          <p:nvPr>
            <p:ph type="title"/>
          </p:nvPr>
        </p:nvSpPr>
        <p:spPr>
          <a:xfrm>
            <a:off x="1841864" y="496433"/>
            <a:ext cx="15188837"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47" name="Google Shape;2447;p403"/>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448" name="Google Shape;2448;p40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49" name="Google Shape;2449;p40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50" name="Google Shape;2450;p40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451" name="Google Shape;2451;p403"/>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3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2458" name="Shape 2458"/>
        <p:cNvGrpSpPr/>
        <p:nvPr/>
      </p:nvGrpSpPr>
      <p:grpSpPr>
        <a:xfrm>
          <a:off x="0" y="0"/>
          <a:ext cx="0" cy="0"/>
          <a:chOff x="0" y="0"/>
          <a:chExt cx="0" cy="0"/>
        </a:xfrm>
      </p:grpSpPr>
      <p:sp>
        <p:nvSpPr>
          <p:cNvPr id="2459" name="Google Shape;2459;p87"/>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460" name="Google Shape;2460;p87"/>
          <p:cNvSpPr txBox="1"/>
          <p:nvPr>
            <p:ph idx="1" type="body"/>
          </p:nvPr>
        </p:nvSpPr>
        <p:spPr>
          <a:xfrm>
            <a:off x="914400" y="2400302"/>
            <a:ext cx="16459200" cy="6788945"/>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61" name="Google Shape;2461;p87"/>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62" name="Google Shape;2462;p87"/>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63" name="Google Shape;2463;p87"/>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2464" name="Shape 2464"/>
        <p:cNvGrpSpPr/>
        <p:nvPr/>
      </p:nvGrpSpPr>
      <p:grpSpPr>
        <a:xfrm>
          <a:off x="0" y="0"/>
          <a:ext cx="0" cy="0"/>
          <a:chOff x="0" y="0"/>
          <a:chExt cx="0" cy="0"/>
        </a:xfrm>
      </p:grpSpPr>
      <p:sp>
        <p:nvSpPr>
          <p:cNvPr id="2465" name="Google Shape;2465;p496"/>
          <p:cNvSpPr txBox="1"/>
          <p:nvPr>
            <p:ph type="ctrTitle"/>
          </p:nvPr>
        </p:nvSpPr>
        <p:spPr>
          <a:xfrm>
            <a:off x="1371600" y="3195641"/>
            <a:ext cx="15544800" cy="2205038"/>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466" name="Google Shape;2466;p496"/>
          <p:cNvSpPr txBox="1"/>
          <p:nvPr>
            <p:ph idx="1" type="subTitle"/>
          </p:nvPr>
        </p:nvSpPr>
        <p:spPr>
          <a:xfrm>
            <a:off x="2743200" y="5829300"/>
            <a:ext cx="12801600" cy="2628900"/>
          </a:xfrm>
          <a:prstGeom prst="rect">
            <a:avLst/>
          </a:prstGeom>
          <a:noFill/>
          <a:ln>
            <a:noFill/>
          </a:ln>
        </p:spPr>
        <p:txBody>
          <a:bodyPr anchorCtr="0" anchor="t" bIns="45700" lIns="91425" spcFirstLastPara="1" rIns="91425" wrap="square" tIns="45700">
            <a:noAutofit/>
          </a:bodyPr>
          <a:lstStyle>
            <a:lvl1pPr lvl="0" algn="ctr">
              <a:spcBef>
                <a:spcPts val="960"/>
              </a:spcBef>
              <a:spcAft>
                <a:spcPts val="0"/>
              </a:spcAft>
              <a:buClr>
                <a:srgbClr val="888888"/>
              </a:buClr>
              <a:buSzPts val="4800"/>
              <a:buNone/>
              <a:defRPr>
                <a:solidFill>
                  <a:srgbClr val="888888"/>
                </a:solidFill>
              </a:defRPr>
            </a:lvl1pPr>
            <a:lvl2pPr lvl="1" algn="ctr">
              <a:spcBef>
                <a:spcPts val="840"/>
              </a:spcBef>
              <a:spcAft>
                <a:spcPts val="0"/>
              </a:spcAft>
              <a:buClr>
                <a:srgbClr val="888888"/>
              </a:buClr>
              <a:buSzPts val="4200"/>
              <a:buNone/>
              <a:defRPr>
                <a:solidFill>
                  <a:srgbClr val="888888"/>
                </a:solidFill>
              </a:defRPr>
            </a:lvl2pPr>
            <a:lvl3pPr lvl="2" algn="ctr">
              <a:spcBef>
                <a:spcPts val="720"/>
              </a:spcBef>
              <a:spcAft>
                <a:spcPts val="0"/>
              </a:spcAft>
              <a:buClr>
                <a:srgbClr val="888888"/>
              </a:buClr>
              <a:buSzPts val="3600"/>
              <a:buNone/>
              <a:defRPr>
                <a:solidFill>
                  <a:srgbClr val="888888"/>
                </a:solidFill>
              </a:defRPr>
            </a:lvl3pPr>
            <a:lvl4pPr lvl="3" algn="ctr">
              <a:spcBef>
                <a:spcPts val="600"/>
              </a:spcBef>
              <a:spcAft>
                <a:spcPts val="0"/>
              </a:spcAft>
              <a:buClr>
                <a:srgbClr val="888888"/>
              </a:buClr>
              <a:buSzPts val="3000"/>
              <a:buNone/>
              <a:defRPr>
                <a:solidFill>
                  <a:srgbClr val="888888"/>
                </a:solidFill>
              </a:defRPr>
            </a:lvl4pPr>
            <a:lvl5pPr lvl="4" algn="ctr">
              <a:spcBef>
                <a:spcPts val="600"/>
              </a:spcBef>
              <a:spcAft>
                <a:spcPts val="0"/>
              </a:spcAft>
              <a:buClr>
                <a:srgbClr val="888888"/>
              </a:buClr>
              <a:buSzPts val="3000"/>
              <a:buNone/>
              <a:defRPr>
                <a:solidFill>
                  <a:srgbClr val="888888"/>
                </a:solidFill>
              </a:defRPr>
            </a:lvl5pPr>
            <a:lvl6pPr lvl="5" algn="ctr">
              <a:spcBef>
                <a:spcPts val="600"/>
              </a:spcBef>
              <a:spcAft>
                <a:spcPts val="0"/>
              </a:spcAft>
              <a:buClr>
                <a:srgbClr val="888888"/>
              </a:buClr>
              <a:buSzPts val="3000"/>
              <a:buNone/>
              <a:defRPr>
                <a:solidFill>
                  <a:srgbClr val="888888"/>
                </a:solidFill>
              </a:defRPr>
            </a:lvl6pPr>
            <a:lvl7pPr lvl="6" algn="ctr">
              <a:spcBef>
                <a:spcPts val="600"/>
              </a:spcBef>
              <a:spcAft>
                <a:spcPts val="0"/>
              </a:spcAft>
              <a:buClr>
                <a:srgbClr val="888888"/>
              </a:buClr>
              <a:buSzPts val="3000"/>
              <a:buNone/>
              <a:defRPr>
                <a:solidFill>
                  <a:srgbClr val="888888"/>
                </a:solidFill>
              </a:defRPr>
            </a:lvl7pPr>
            <a:lvl8pPr lvl="7" algn="ctr">
              <a:spcBef>
                <a:spcPts val="600"/>
              </a:spcBef>
              <a:spcAft>
                <a:spcPts val="0"/>
              </a:spcAft>
              <a:buClr>
                <a:srgbClr val="888888"/>
              </a:buClr>
              <a:buSzPts val="3000"/>
              <a:buNone/>
              <a:defRPr>
                <a:solidFill>
                  <a:srgbClr val="888888"/>
                </a:solidFill>
              </a:defRPr>
            </a:lvl8pPr>
            <a:lvl9pPr lvl="8" algn="ctr">
              <a:spcBef>
                <a:spcPts val="600"/>
              </a:spcBef>
              <a:spcAft>
                <a:spcPts val="0"/>
              </a:spcAft>
              <a:buClr>
                <a:srgbClr val="888888"/>
              </a:buClr>
              <a:buSzPts val="3000"/>
              <a:buNone/>
              <a:defRPr>
                <a:solidFill>
                  <a:srgbClr val="888888"/>
                </a:solidFill>
              </a:defRPr>
            </a:lvl9pPr>
          </a:lstStyle>
          <a:p/>
        </p:txBody>
      </p:sp>
      <p:sp>
        <p:nvSpPr>
          <p:cNvPr id="2467" name="Google Shape;2467;p496"/>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68" name="Google Shape;2468;p496"/>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69" name="Google Shape;2469;p496"/>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2470" name="Shape 2470"/>
        <p:cNvGrpSpPr/>
        <p:nvPr/>
      </p:nvGrpSpPr>
      <p:grpSpPr>
        <a:xfrm>
          <a:off x="0" y="0"/>
          <a:ext cx="0" cy="0"/>
          <a:chOff x="0" y="0"/>
          <a:chExt cx="0" cy="0"/>
        </a:xfrm>
      </p:grpSpPr>
      <p:sp>
        <p:nvSpPr>
          <p:cNvPr id="2471" name="Google Shape;2471;p497"/>
          <p:cNvSpPr txBox="1"/>
          <p:nvPr>
            <p:ph type="title"/>
          </p:nvPr>
        </p:nvSpPr>
        <p:spPr>
          <a:xfrm>
            <a:off x="1444626" y="6610354"/>
            <a:ext cx="15544800" cy="2043113"/>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b="1" sz="6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472" name="Google Shape;2472;p497"/>
          <p:cNvSpPr txBox="1"/>
          <p:nvPr>
            <p:ph idx="1" type="body"/>
          </p:nvPr>
        </p:nvSpPr>
        <p:spPr>
          <a:xfrm>
            <a:off x="1444626" y="4360070"/>
            <a:ext cx="15544800" cy="2250281"/>
          </a:xfrm>
          <a:prstGeom prst="rect">
            <a:avLst/>
          </a:prstGeom>
          <a:noFill/>
          <a:ln>
            <a:noFill/>
          </a:ln>
        </p:spPr>
        <p:txBody>
          <a:bodyPr anchorCtr="0" anchor="b" bIns="45700" lIns="91425" spcFirstLastPara="1" rIns="91425" wrap="square" tIns="45700">
            <a:noAutofit/>
          </a:bodyPr>
          <a:lstStyle>
            <a:lvl1pPr indent="-228600" lvl="0" marL="457200" algn="l">
              <a:spcBef>
                <a:spcPts val="600"/>
              </a:spcBef>
              <a:spcAft>
                <a:spcPts val="0"/>
              </a:spcAft>
              <a:buClr>
                <a:srgbClr val="888888"/>
              </a:buClr>
              <a:buSzPts val="3000"/>
              <a:buNone/>
              <a:defRPr sz="3000">
                <a:solidFill>
                  <a:srgbClr val="888888"/>
                </a:solidFill>
              </a:defRPr>
            </a:lvl1pPr>
            <a:lvl2pPr indent="-228600" lvl="1" marL="914400" algn="l">
              <a:spcBef>
                <a:spcPts val="540"/>
              </a:spcBef>
              <a:spcAft>
                <a:spcPts val="0"/>
              </a:spcAft>
              <a:buClr>
                <a:srgbClr val="888888"/>
              </a:buClr>
              <a:buSzPts val="2700"/>
              <a:buNone/>
              <a:defRPr sz="2700">
                <a:solidFill>
                  <a:srgbClr val="888888"/>
                </a:solidFill>
              </a:defRPr>
            </a:lvl2pPr>
            <a:lvl3pPr indent="-228600" lvl="2" marL="1371600" algn="l">
              <a:spcBef>
                <a:spcPts val="480"/>
              </a:spcBef>
              <a:spcAft>
                <a:spcPts val="0"/>
              </a:spcAft>
              <a:buClr>
                <a:srgbClr val="888888"/>
              </a:buClr>
              <a:buSzPts val="2400"/>
              <a:buNone/>
              <a:defRPr sz="2400">
                <a:solidFill>
                  <a:srgbClr val="888888"/>
                </a:solidFill>
              </a:defRPr>
            </a:lvl3pPr>
            <a:lvl4pPr indent="-228600" lvl="3" marL="1828800" algn="l">
              <a:spcBef>
                <a:spcPts val="420"/>
              </a:spcBef>
              <a:spcAft>
                <a:spcPts val="0"/>
              </a:spcAft>
              <a:buClr>
                <a:srgbClr val="888888"/>
              </a:buClr>
              <a:buSzPts val="2100"/>
              <a:buNone/>
              <a:defRPr sz="2100">
                <a:solidFill>
                  <a:srgbClr val="888888"/>
                </a:solidFill>
              </a:defRPr>
            </a:lvl4pPr>
            <a:lvl5pPr indent="-228600" lvl="4" marL="2286000" algn="l">
              <a:spcBef>
                <a:spcPts val="420"/>
              </a:spcBef>
              <a:spcAft>
                <a:spcPts val="0"/>
              </a:spcAft>
              <a:buClr>
                <a:srgbClr val="888888"/>
              </a:buClr>
              <a:buSzPts val="2100"/>
              <a:buNone/>
              <a:defRPr sz="2100">
                <a:solidFill>
                  <a:srgbClr val="888888"/>
                </a:solidFill>
              </a:defRPr>
            </a:lvl5pPr>
            <a:lvl6pPr indent="-228600" lvl="5" marL="2743200" algn="l">
              <a:spcBef>
                <a:spcPts val="420"/>
              </a:spcBef>
              <a:spcAft>
                <a:spcPts val="0"/>
              </a:spcAft>
              <a:buClr>
                <a:srgbClr val="888888"/>
              </a:buClr>
              <a:buSzPts val="2100"/>
              <a:buNone/>
              <a:defRPr sz="2100">
                <a:solidFill>
                  <a:srgbClr val="888888"/>
                </a:solidFill>
              </a:defRPr>
            </a:lvl6pPr>
            <a:lvl7pPr indent="-228600" lvl="6" marL="3200400" algn="l">
              <a:spcBef>
                <a:spcPts val="420"/>
              </a:spcBef>
              <a:spcAft>
                <a:spcPts val="0"/>
              </a:spcAft>
              <a:buClr>
                <a:srgbClr val="888888"/>
              </a:buClr>
              <a:buSzPts val="2100"/>
              <a:buNone/>
              <a:defRPr sz="2100">
                <a:solidFill>
                  <a:srgbClr val="888888"/>
                </a:solidFill>
              </a:defRPr>
            </a:lvl7pPr>
            <a:lvl8pPr indent="-228600" lvl="7" marL="3657600" algn="l">
              <a:spcBef>
                <a:spcPts val="420"/>
              </a:spcBef>
              <a:spcAft>
                <a:spcPts val="0"/>
              </a:spcAft>
              <a:buClr>
                <a:srgbClr val="888888"/>
              </a:buClr>
              <a:buSzPts val="2100"/>
              <a:buNone/>
              <a:defRPr sz="2100">
                <a:solidFill>
                  <a:srgbClr val="888888"/>
                </a:solidFill>
              </a:defRPr>
            </a:lvl8pPr>
            <a:lvl9pPr indent="-228600" lvl="8" marL="4114800" algn="l">
              <a:spcBef>
                <a:spcPts val="420"/>
              </a:spcBef>
              <a:spcAft>
                <a:spcPts val="0"/>
              </a:spcAft>
              <a:buClr>
                <a:srgbClr val="888888"/>
              </a:buClr>
              <a:buSzPts val="2100"/>
              <a:buNone/>
              <a:defRPr sz="2100">
                <a:solidFill>
                  <a:srgbClr val="888888"/>
                </a:solidFill>
              </a:defRPr>
            </a:lvl9pPr>
          </a:lstStyle>
          <a:p/>
        </p:txBody>
      </p:sp>
      <p:sp>
        <p:nvSpPr>
          <p:cNvPr id="2473" name="Google Shape;2473;p497"/>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74" name="Google Shape;2474;p497"/>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75" name="Google Shape;2475;p497"/>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2476" name="Shape 2476"/>
        <p:cNvGrpSpPr/>
        <p:nvPr/>
      </p:nvGrpSpPr>
      <p:grpSpPr>
        <a:xfrm>
          <a:off x="0" y="0"/>
          <a:ext cx="0" cy="0"/>
          <a:chOff x="0" y="0"/>
          <a:chExt cx="0" cy="0"/>
        </a:xfrm>
      </p:grpSpPr>
      <p:sp>
        <p:nvSpPr>
          <p:cNvPr id="2477" name="Google Shape;2477;p498"/>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478" name="Google Shape;2478;p498"/>
          <p:cNvSpPr txBox="1"/>
          <p:nvPr>
            <p:ph idx="1" type="body"/>
          </p:nvPr>
        </p:nvSpPr>
        <p:spPr>
          <a:xfrm>
            <a:off x="914400" y="2400304"/>
            <a:ext cx="8077200" cy="6788945"/>
          </a:xfrm>
          <a:prstGeom prst="rect">
            <a:avLst/>
          </a:prstGeom>
          <a:noFill/>
          <a:ln>
            <a:noFill/>
          </a:ln>
        </p:spPr>
        <p:txBody>
          <a:bodyPr anchorCtr="0" anchor="t" bIns="45700" lIns="91425" spcFirstLastPara="1" rIns="91425" wrap="square" tIns="45700">
            <a:noAutofit/>
          </a:bodyPr>
          <a:lstStyle>
            <a:lvl1pPr indent="-495300" lvl="0" marL="457200" algn="l">
              <a:spcBef>
                <a:spcPts val="840"/>
              </a:spcBef>
              <a:spcAft>
                <a:spcPts val="0"/>
              </a:spcAft>
              <a:buClr>
                <a:schemeClr val="dk1"/>
              </a:buClr>
              <a:buSzPts val="4200"/>
              <a:buChar char="•"/>
              <a:defRPr sz="4200"/>
            </a:lvl1pPr>
            <a:lvl2pPr indent="-457200" lvl="1" marL="914400" algn="l">
              <a:spcBef>
                <a:spcPts val="720"/>
              </a:spcBef>
              <a:spcAft>
                <a:spcPts val="0"/>
              </a:spcAft>
              <a:buClr>
                <a:schemeClr val="dk1"/>
              </a:buClr>
              <a:buSzPts val="3600"/>
              <a:buChar char="–"/>
              <a:defRPr sz="3600"/>
            </a:lvl2pPr>
            <a:lvl3pPr indent="-419100" lvl="2" marL="1371600" algn="l">
              <a:spcBef>
                <a:spcPts val="600"/>
              </a:spcBef>
              <a:spcAft>
                <a:spcPts val="0"/>
              </a:spcAft>
              <a:buClr>
                <a:schemeClr val="dk1"/>
              </a:buClr>
              <a:buSzPts val="3000"/>
              <a:buChar char="•"/>
              <a:defRPr sz="3000"/>
            </a:lvl3pPr>
            <a:lvl4pPr indent="-400050" lvl="3" marL="1828800" algn="l">
              <a:spcBef>
                <a:spcPts val="540"/>
              </a:spcBef>
              <a:spcAft>
                <a:spcPts val="0"/>
              </a:spcAft>
              <a:buClr>
                <a:schemeClr val="dk1"/>
              </a:buClr>
              <a:buSzPts val="2700"/>
              <a:buChar char="–"/>
              <a:defRPr sz="2700"/>
            </a:lvl4pPr>
            <a:lvl5pPr indent="-400050" lvl="4" marL="2286000" algn="l">
              <a:spcBef>
                <a:spcPts val="540"/>
              </a:spcBef>
              <a:spcAft>
                <a:spcPts val="0"/>
              </a:spcAft>
              <a:buClr>
                <a:schemeClr val="dk1"/>
              </a:buClr>
              <a:buSzPts val="2700"/>
              <a:buChar char="»"/>
              <a:defRPr sz="2700"/>
            </a:lvl5pPr>
            <a:lvl6pPr indent="-400050" lvl="5" marL="2743200" algn="l">
              <a:spcBef>
                <a:spcPts val="540"/>
              </a:spcBef>
              <a:spcAft>
                <a:spcPts val="0"/>
              </a:spcAft>
              <a:buClr>
                <a:schemeClr val="dk1"/>
              </a:buClr>
              <a:buSzPts val="2700"/>
              <a:buChar char="•"/>
              <a:defRPr sz="2700"/>
            </a:lvl6pPr>
            <a:lvl7pPr indent="-400050" lvl="6" marL="3200400" algn="l">
              <a:spcBef>
                <a:spcPts val="540"/>
              </a:spcBef>
              <a:spcAft>
                <a:spcPts val="0"/>
              </a:spcAft>
              <a:buClr>
                <a:schemeClr val="dk1"/>
              </a:buClr>
              <a:buSzPts val="2700"/>
              <a:buChar char="•"/>
              <a:defRPr sz="2700"/>
            </a:lvl7pPr>
            <a:lvl8pPr indent="-400050" lvl="7" marL="3657600" algn="l">
              <a:spcBef>
                <a:spcPts val="540"/>
              </a:spcBef>
              <a:spcAft>
                <a:spcPts val="0"/>
              </a:spcAft>
              <a:buClr>
                <a:schemeClr val="dk1"/>
              </a:buClr>
              <a:buSzPts val="2700"/>
              <a:buChar char="•"/>
              <a:defRPr sz="2700"/>
            </a:lvl8pPr>
            <a:lvl9pPr indent="-400050" lvl="8" marL="4114800" algn="l">
              <a:spcBef>
                <a:spcPts val="540"/>
              </a:spcBef>
              <a:spcAft>
                <a:spcPts val="0"/>
              </a:spcAft>
              <a:buClr>
                <a:schemeClr val="dk1"/>
              </a:buClr>
              <a:buSzPts val="2700"/>
              <a:buChar char="•"/>
              <a:defRPr sz="2700"/>
            </a:lvl9pPr>
          </a:lstStyle>
          <a:p/>
        </p:txBody>
      </p:sp>
      <p:sp>
        <p:nvSpPr>
          <p:cNvPr id="2479" name="Google Shape;2479;p498"/>
          <p:cNvSpPr txBox="1"/>
          <p:nvPr>
            <p:ph idx="2" type="body"/>
          </p:nvPr>
        </p:nvSpPr>
        <p:spPr>
          <a:xfrm>
            <a:off x="9296400" y="2400304"/>
            <a:ext cx="8077200" cy="6788945"/>
          </a:xfrm>
          <a:prstGeom prst="rect">
            <a:avLst/>
          </a:prstGeom>
          <a:noFill/>
          <a:ln>
            <a:noFill/>
          </a:ln>
        </p:spPr>
        <p:txBody>
          <a:bodyPr anchorCtr="0" anchor="t" bIns="45700" lIns="91425" spcFirstLastPara="1" rIns="91425" wrap="square" tIns="45700">
            <a:noAutofit/>
          </a:bodyPr>
          <a:lstStyle>
            <a:lvl1pPr indent="-495300" lvl="0" marL="457200" algn="l">
              <a:spcBef>
                <a:spcPts val="840"/>
              </a:spcBef>
              <a:spcAft>
                <a:spcPts val="0"/>
              </a:spcAft>
              <a:buClr>
                <a:schemeClr val="dk1"/>
              </a:buClr>
              <a:buSzPts val="4200"/>
              <a:buChar char="•"/>
              <a:defRPr sz="4200"/>
            </a:lvl1pPr>
            <a:lvl2pPr indent="-457200" lvl="1" marL="914400" algn="l">
              <a:spcBef>
                <a:spcPts val="720"/>
              </a:spcBef>
              <a:spcAft>
                <a:spcPts val="0"/>
              </a:spcAft>
              <a:buClr>
                <a:schemeClr val="dk1"/>
              </a:buClr>
              <a:buSzPts val="3600"/>
              <a:buChar char="–"/>
              <a:defRPr sz="3600"/>
            </a:lvl2pPr>
            <a:lvl3pPr indent="-419100" lvl="2" marL="1371600" algn="l">
              <a:spcBef>
                <a:spcPts val="600"/>
              </a:spcBef>
              <a:spcAft>
                <a:spcPts val="0"/>
              </a:spcAft>
              <a:buClr>
                <a:schemeClr val="dk1"/>
              </a:buClr>
              <a:buSzPts val="3000"/>
              <a:buChar char="•"/>
              <a:defRPr sz="3000"/>
            </a:lvl3pPr>
            <a:lvl4pPr indent="-400050" lvl="3" marL="1828800" algn="l">
              <a:spcBef>
                <a:spcPts val="540"/>
              </a:spcBef>
              <a:spcAft>
                <a:spcPts val="0"/>
              </a:spcAft>
              <a:buClr>
                <a:schemeClr val="dk1"/>
              </a:buClr>
              <a:buSzPts val="2700"/>
              <a:buChar char="–"/>
              <a:defRPr sz="2700"/>
            </a:lvl4pPr>
            <a:lvl5pPr indent="-400050" lvl="4" marL="2286000" algn="l">
              <a:spcBef>
                <a:spcPts val="540"/>
              </a:spcBef>
              <a:spcAft>
                <a:spcPts val="0"/>
              </a:spcAft>
              <a:buClr>
                <a:schemeClr val="dk1"/>
              </a:buClr>
              <a:buSzPts val="2700"/>
              <a:buChar char="»"/>
              <a:defRPr sz="2700"/>
            </a:lvl5pPr>
            <a:lvl6pPr indent="-400050" lvl="5" marL="2743200" algn="l">
              <a:spcBef>
                <a:spcPts val="540"/>
              </a:spcBef>
              <a:spcAft>
                <a:spcPts val="0"/>
              </a:spcAft>
              <a:buClr>
                <a:schemeClr val="dk1"/>
              </a:buClr>
              <a:buSzPts val="2700"/>
              <a:buChar char="•"/>
              <a:defRPr sz="2700"/>
            </a:lvl6pPr>
            <a:lvl7pPr indent="-400050" lvl="6" marL="3200400" algn="l">
              <a:spcBef>
                <a:spcPts val="540"/>
              </a:spcBef>
              <a:spcAft>
                <a:spcPts val="0"/>
              </a:spcAft>
              <a:buClr>
                <a:schemeClr val="dk1"/>
              </a:buClr>
              <a:buSzPts val="2700"/>
              <a:buChar char="•"/>
              <a:defRPr sz="2700"/>
            </a:lvl7pPr>
            <a:lvl8pPr indent="-400050" lvl="7" marL="3657600" algn="l">
              <a:spcBef>
                <a:spcPts val="540"/>
              </a:spcBef>
              <a:spcAft>
                <a:spcPts val="0"/>
              </a:spcAft>
              <a:buClr>
                <a:schemeClr val="dk1"/>
              </a:buClr>
              <a:buSzPts val="2700"/>
              <a:buChar char="•"/>
              <a:defRPr sz="2700"/>
            </a:lvl8pPr>
            <a:lvl9pPr indent="-400050" lvl="8" marL="4114800" algn="l">
              <a:spcBef>
                <a:spcPts val="540"/>
              </a:spcBef>
              <a:spcAft>
                <a:spcPts val="0"/>
              </a:spcAft>
              <a:buClr>
                <a:schemeClr val="dk1"/>
              </a:buClr>
              <a:buSzPts val="2700"/>
              <a:buChar char="•"/>
              <a:defRPr sz="2700"/>
            </a:lvl9pPr>
          </a:lstStyle>
          <a:p/>
        </p:txBody>
      </p:sp>
      <p:sp>
        <p:nvSpPr>
          <p:cNvPr id="2480" name="Google Shape;2480;p498"/>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81" name="Google Shape;2481;p498"/>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82" name="Google Shape;2482;p498"/>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2483" name="Shape 2483"/>
        <p:cNvGrpSpPr/>
        <p:nvPr/>
      </p:nvGrpSpPr>
      <p:grpSpPr>
        <a:xfrm>
          <a:off x="0" y="0"/>
          <a:ext cx="0" cy="0"/>
          <a:chOff x="0" y="0"/>
          <a:chExt cx="0" cy="0"/>
        </a:xfrm>
      </p:grpSpPr>
      <p:sp>
        <p:nvSpPr>
          <p:cNvPr id="2484" name="Google Shape;2484;p499"/>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485" name="Google Shape;2485;p499"/>
          <p:cNvSpPr txBox="1"/>
          <p:nvPr>
            <p:ph idx="1" type="body"/>
          </p:nvPr>
        </p:nvSpPr>
        <p:spPr>
          <a:xfrm>
            <a:off x="914401" y="2302672"/>
            <a:ext cx="8080376" cy="959645"/>
          </a:xfrm>
          <a:prstGeom prst="rect">
            <a:avLst/>
          </a:prstGeom>
          <a:noFill/>
          <a:ln>
            <a:noFill/>
          </a:ln>
        </p:spPr>
        <p:txBody>
          <a:bodyPr anchorCtr="0" anchor="b" bIns="45700" lIns="91425" spcFirstLastPara="1" rIns="91425" wrap="square" tIns="45700">
            <a:noAutofit/>
          </a:bodyPr>
          <a:lstStyle>
            <a:lvl1pPr indent="-228600" lvl="0" marL="457200" algn="l">
              <a:spcBef>
                <a:spcPts val="720"/>
              </a:spcBef>
              <a:spcAft>
                <a:spcPts val="0"/>
              </a:spcAft>
              <a:buClr>
                <a:schemeClr val="dk1"/>
              </a:buClr>
              <a:buSzPts val="3600"/>
              <a:buNone/>
              <a:defRPr b="1" sz="3600"/>
            </a:lvl1pPr>
            <a:lvl2pPr indent="-228600" lvl="1" marL="914400" algn="l">
              <a:spcBef>
                <a:spcPts val="600"/>
              </a:spcBef>
              <a:spcAft>
                <a:spcPts val="0"/>
              </a:spcAft>
              <a:buClr>
                <a:schemeClr val="dk1"/>
              </a:buClr>
              <a:buSzPts val="3000"/>
              <a:buNone/>
              <a:defRPr b="1" sz="3000"/>
            </a:lvl2pPr>
            <a:lvl3pPr indent="-228600" lvl="2" marL="1371600" algn="l">
              <a:spcBef>
                <a:spcPts val="540"/>
              </a:spcBef>
              <a:spcAft>
                <a:spcPts val="0"/>
              </a:spcAft>
              <a:buClr>
                <a:schemeClr val="dk1"/>
              </a:buClr>
              <a:buSzPts val="2700"/>
              <a:buNone/>
              <a:defRPr b="1" sz="2700"/>
            </a:lvl3pPr>
            <a:lvl4pPr indent="-228600" lvl="3" marL="1828800" algn="l">
              <a:spcBef>
                <a:spcPts val="480"/>
              </a:spcBef>
              <a:spcAft>
                <a:spcPts val="0"/>
              </a:spcAft>
              <a:buClr>
                <a:schemeClr val="dk1"/>
              </a:buClr>
              <a:buSzPts val="2400"/>
              <a:buNone/>
              <a:defRPr b="1" sz="2400"/>
            </a:lvl4pPr>
            <a:lvl5pPr indent="-228600" lvl="4" marL="2286000" algn="l">
              <a:spcBef>
                <a:spcPts val="480"/>
              </a:spcBef>
              <a:spcAft>
                <a:spcPts val="0"/>
              </a:spcAft>
              <a:buClr>
                <a:schemeClr val="dk1"/>
              </a:buClr>
              <a:buSzPts val="2400"/>
              <a:buNone/>
              <a:defRPr b="1" sz="2400"/>
            </a:lvl5pPr>
            <a:lvl6pPr indent="-228600" lvl="5" marL="2743200" algn="l">
              <a:spcBef>
                <a:spcPts val="480"/>
              </a:spcBef>
              <a:spcAft>
                <a:spcPts val="0"/>
              </a:spcAft>
              <a:buClr>
                <a:schemeClr val="dk1"/>
              </a:buClr>
              <a:buSzPts val="2400"/>
              <a:buNone/>
              <a:defRPr b="1" sz="2400"/>
            </a:lvl6pPr>
            <a:lvl7pPr indent="-228600" lvl="6" marL="3200400" algn="l">
              <a:spcBef>
                <a:spcPts val="480"/>
              </a:spcBef>
              <a:spcAft>
                <a:spcPts val="0"/>
              </a:spcAft>
              <a:buClr>
                <a:schemeClr val="dk1"/>
              </a:buClr>
              <a:buSzPts val="2400"/>
              <a:buNone/>
              <a:defRPr b="1" sz="2400"/>
            </a:lvl7pPr>
            <a:lvl8pPr indent="-228600" lvl="7" marL="3657600" algn="l">
              <a:spcBef>
                <a:spcPts val="480"/>
              </a:spcBef>
              <a:spcAft>
                <a:spcPts val="0"/>
              </a:spcAft>
              <a:buClr>
                <a:schemeClr val="dk1"/>
              </a:buClr>
              <a:buSzPts val="2400"/>
              <a:buNone/>
              <a:defRPr b="1" sz="2400"/>
            </a:lvl8pPr>
            <a:lvl9pPr indent="-228600" lvl="8" marL="4114800" algn="l">
              <a:spcBef>
                <a:spcPts val="480"/>
              </a:spcBef>
              <a:spcAft>
                <a:spcPts val="0"/>
              </a:spcAft>
              <a:buClr>
                <a:schemeClr val="dk1"/>
              </a:buClr>
              <a:buSzPts val="2400"/>
              <a:buNone/>
              <a:defRPr b="1" sz="2400"/>
            </a:lvl9pPr>
          </a:lstStyle>
          <a:p/>
        </p:txBody>
      </p:sp>
      <p:sp>
        <p:nvSpPr>
          <p:cNvPr id="2486" name="Google Shape;2486;p499"/>
          <p:cNvSpPr txBox="1"/>
          <p:nvPr>
            <p:ph idx="2" type="body"/>
          </p:nvPr>
        </p:nvSpPr>
        <p:spPr>
          <a:xfrm>
            <a:off x="914401" y="3262313"/>
            <a:ext cx="8080376" cy="5926932"/>
          </a:xfrm>
          <a:prstGeom prst="rect">
            <a:avLst/>
          </a:prstGeom>
          <a:noFill/>
          <a:ln>
            <a:noFill/>
          </a:ln>
        </p:spPr>
        <p:txBody>
          <a:bodyPr anchorCtr="0" anchor="t" bIns="45700" lIns="91425" spcFirstLastPara="1" rIns="91425" wrap="square" tIns="45700">
            <a:noAutofit/>
          </a:bodyPr>
          <a:lstStyle>
            <a:lvl1pPr indent="-457200" lvl="0" marL="457200" algn="l">
              <a:spcBef>
                <a:spcPts val="720"/>
              </a:spcBef>
              <a:spcAft>
                <a:spcPts val="0"/>
              </a:spcAft>
              <a:buClr>
                <a:schemeClr val="dk1"/>
              </a:buClr>
              <a:buSzPts val="3600"/>
              <a:buChar char="•"/>
              <a:defRPr sz="3600"/>
            </a:lvl1pPr>
            <a:lvl2pPr indent="-419100" lvl="1" marL="914400" algn="l">
              <a:spcBef>
                <a:spcPts val="600"/>
              </a:spcBef>
              <a:spcAft>
                <a:spcPts val="0"/>
              </a:spcAft>
              <a:buClr>
                <a:schemeClr val="dk1"/>
              </a:buClr>
              <a:buSzPts val="3000"/>
              <a:buChar char="–"/>
              <a:defRPr sz="3000"/>
            </a:lvl2pPr>
            <a:lvl3pPr indent="-400050" lvl="2" marL="1371600" algn="l">
              <a:spcBef>
                <a:spcPts val="540"/>
              </a:spcBef>
              <a:spcAft>
                <a:spcPts val="0"/>
              </a:spcAft>
              <a:buClr>
                <a:schemeClr val="dk1"/>
              </a:buClr>
              <a:buSzPts val="2700"/>
              <a:buChar char="•"/>
              <a:defRPr sz="2700"/>
            </a:lvl3pPr>
            <a:lvl4pPr indent="-381000" lvl="3" marL="1828800" algn="l">
              <a:spcBef>
                <a:spcPts val="480"/>
              </a:spcBef>
              <a:spcAft>
                <a:spcPts val="0"/>
              </a:spcAft>
              <a:buClr>
                <a:schemeClr val="dk1"/>
              </a:buClr>
              <a:buSzPts val="2400"/>
              <a:buChar char="–"/>
              <a:defRPr sz="2400"/>
            </a:lvl4pPr>
            <a:lvl5pPr indent="-381000" lvl="4" marL="2286000" algn="l">
              <a:spcBef>
                <a:spcPts val="480"/>
              </a:spcBef>
              <a:spcAft>
                <a:spcPts val="0"/>
              </a:spcAft>
              <a:buClr>
                <a:schemeClr val="dk1"/>
              </a:buClr>
              <a:buSzPts val="2400"/>
              <a:buChar char="»"/>
              <a:defRPr sz="2400"/>
            </a:lvl5pPr>
            <a:lvl6pPr indent="-381000" lvl="5" marL="2743200" algn="l">
              <a:spcBef>
                <a:spcPts val="480"/>
              </a:spcBef>
              <a:spcAft>
                <a:spcPts val="0"/>
              </a:spcAft>
              <a:buClr>
                <a:schemeClr val="dk1"/>
              </a:buClr>
              <a:buSzPts val="2400"/>
              <a:buChar char="•"/>
              <a:defRPr sz="2400"/>
            </a:lvl6pPr>
            <a:lvl7pPr indent="-381000" lvl="6" marL="3200400" algn="l">
              <a:spcBef>
                <a:spcPts val="480"/>
              </a:spcBef>
              <a:spcAft>
                <a:spcPts val="0"/>
              </a:spcAft>
              <a:buClr>
                <a:schemeClr val="dk1"/>
              </a:buClr>
              <a:buSzPts val="2400"/>
              <a:buChar char="•"/>
              <a:defRPr sz="2400"/>
            </a:lvl7pPr>
            <a:lvl8pPr indent="-381000" lvl="7" marL="3657600" algn="l">
              <a:spcBef>
                <a:spcPts val="480"/>
              </a:spcBef>
              <a:spcAft>
                <a:spcPts val="0"/>
              </a:spcAft>
              <a:buClr>
                <a:schemeClr val="dk1"/>
              </a:buClr>
              <a:buSzPts val="2400"/>
              <a:buChar char="•"/>
              <a:defRPr sz="2400"/>
            </a:lvl8pPr>
            <a:lvl9pPr indent="-381000" lvl="8" marL="4114800" algn="l">
              <a:spcBef>
                <a:spcPts val="480"/>
              </a:spcBef>
              <a:spcAft>
                <a:spcPts val="0"/>
              </a:spcAft>
              <a:buClr>
                <a:schemeClr val="dk1"/>
              </a:buClr>
              <a:buSzPts val="2400"/>
              <a:buChar char="•"/>
              <a:defRPr sz="2400"/>
            </a:lvl9pPr>
          </a:lstStyle>
          <a:p/>
        </p:txBody>
      </p:sp>
      <p:sp>
        <p:nvSpPr>
          <p:cNvPr id="2487" name="Google Shape;2487;p499"/>
          <p:cNvSpPr txBox="1"/>
          <p:nvPr>
            <p:ph idx="3" type="body"/>
          </p:nvPr>
        </p:nvSpPr>
        <p:spPr>
          <a:xfrm>
            <a:off x="9290056" y="2302672"/>
            <a:ext cx="8083550" cy="959645"/>
          </a:xfrm>
          <a:prstGeom prst="rect">
            <a:avLst/>
          </a:prstGeom>
          <a:noFill/>
          <a:ln>
            <a:noFill/>
          </a:ln>
        </p:spPr>
        <p:txBody>
          <a:bodyPr anchorCtr="0" anchor="b" bIns="45700" lIns="91425" spcFirstLastPara="1" rIns="91425" wrap="square" tIns="45700">
            <a:noAutofit/>
          </a:bodyPr>
          <a:lstStyle>
            <a:lvl1pPr indent="-228600" lvl="0" marL="457200" algn="l">
              <a:spcBef>
                <a:spcPts val="720"/>
              </a:spcBef>
              <a:spcAft>
                <a:spcPts val="0"/>
              </a:spcAft>
              <a:buClr>
                <a:schemeClr val="dk1"/>
              </a:buClr>
              <a:buSzPts val="3600"/>
              <a:buNone/>
              <a:defRPr b="1" sz="3600"/>
            </a:lvl1pPr>
            <a:lvl2pPr indent="-228600" lvl="1" marL="914400" algn="l">
              <a:spcBef>
                <a:spcPts val="600"/>
              </a:spcBef>
              <a:spcAft>
                <a:spcPts val="0"/>
              </a:spcAft>
              <a:buClr>
                <a:schemeClr val="dk1"/>
              </a:buClr>
              <a:buSzPts val="3000"/>
              <a:buNone/>
              <a:defRPr b="1" sz="3000"/>
            </a:lvl2pPr>
            <a:lvl3pPr indent="-228600" lvl="2" marL="1371600" algn="l">
              <a:spcBef>
                <a:spcPts val="540"/>
              </a:spcBef>
              <a:spcAft>
                <a:spcPts val="0"/>
              </a:spcAft>
              <a:buClr>
                <a:schemeClr val="dk1"/>
              </a:buClr>
              <a:buSzPts val="2700"/>
              <a:buNone/>
              <a:defRPr b="1" sz="2700"/>
            </a:lvl3pPr>
            <a:lvl4pPr indent="-228600" lvl="3" marL="1828800" algn="l">
              <a:spcBef>
                <a:spcPts val="480"/>
              </a:spcBef>
              <a:spcAft>
                <a:spcPts val="0"/>
              </a:spcAft>
              <a:buClr>
                <a:schemeClr val="dk1"/>
              </a:buClr>
              <a:buSzPts val="2400"/>
              <a:buNone/>
              <a:defRPr b="1" sz="2400"/>
            </a:lvl4pPr>
            <a:lvl5pPr indent="-228600" lvl="4" marL="2286000" algn="l">
              <a:spcBef>
                <a:spcPts val="480"/>
              </a:spcBef>
              <a:spcAft>
                <a:spcPts val="0"/>
              </a:spcAft>
              <a:buClr>
                <a:schemeClr val="dk1"/>
              </a:buClr>
              <a:buSzPts val="2400"/>
              <a:buNone/>
              <a:defRPr b="1" sz="2400"/>
            </a:lvl5pPr>
            <a:lvl6pPr indent="-228600" lvl="5" marL="2743200" algn="l">
              <a:spcBef>
                <a:spcPts val="480"/>
              </a:spcBef>
              <a:spcAft>
                <a:spcPts val="0"/>
              </a:spcAft>
              <a:buClr>
                <a:schemeClr val="dk1"/>
              </a:buClr>
              <a:buSzPts val="2400"/>
              <a:buNone/>
              <a:defRPr b="1" sz="2400"/>
            </a:lvl6pPr>
            <a:lvl7pPr indent="-228600" lvl="6" marL="3200400" algn="l">
              <a:spcBef>
                <a:spcPts val="480"/>
              </a:spcBef>
              <a:spcAft>
                <a:spcPts val="0"/>
              </a:spcAft>
              <a:buClr>
                <a:schemeClr val="dk1"/>
              </a:buClr>
              <a:buSzPts val="2400"/>
              <a:buNone/>
              <a:defRPr b="1" sz="2400"/>
            </a:lvl7pPr>
            <a:lvl8pPr indent="-228600" lvl="7" marL="3657600" algn="l">
              <a:spcBef>
                <a:spcPts val="480"/>
              </a:spcBef>
              <a:spcAft>
                <a:spcPts val="0"/>
              </a:spcAft>
              <a:buClr>
                <a:schemeClr val="dk1"/>
              </a:buClr>
              <a:buSzPts val="2400"/>
              <a:buNone/>
              <a:defRPr b="1" sz="2400"/>
            </a:lvl8pPr>
            <a:lvl9pPr indent="-228600" lvl="8" marL="4114800" algn="l">
              <a:spcBef>
                <a:spcPts val="480"/>
              </a:spcBef>
              <a:spcAft>
                <a:spcPts val="0"/>
              </a:spcAft>
              <a:buClr>
                <a:schemeClr val="dk1"/>
              </a:buClr>
              <a:buSzPts val="2400"/>
              <a:buNone/>
              <a:defRPr b="1" sz="2400"/>
            </a:lvl9pPr>
          </a:lstStyle>
          <a:p/>
        </p:txBody>
      </p:sp>
      <p:sp>
        <p:nvSpPr>
          <p:cNvPr id="2488" name="Google Shape;2488;p499"/>
          <p:cNvSpPr txBox="1"/>
          <p:nvPr>
            <p:ph idx="4" type="body"/>
          </p:nvPr>
        </p:nvSpPr>
        <p:spPr>
          <a:xfrm>
            <a:off x="9290056" y="3262313"/>
            <a:ext cx="8083550" cy="5926932"/>
          </a:xfrm>
          <a:prstGeom prst="rect">
            <a:avLst/>
          </a:prstGeom>
          <a:noFill/>
          <a:ln>
            <a:noFill/>
          </a:ln>
        </p:spPr>
        <p:txBody>
          <a:bodyPr anchorCtr="0" anchor="t" bIns="45700" lIns="91425" spcFirstLastPara="1" rIns="91425" wrap="square" tIns="45700">
            <a:noAutofit/>
          </a:bodyPr>
          <a:lstStyle>
            <a:lvl1pPr indent="-457200" lvl="0" marL="457200" algn="l">
              <a:spcBef>
                <a:spcPts val="720"/>
              </a:spcBef>
              <a:spcAft>
                <a:spcPts val="0"/>
              </a:spcAft>
              <a:buClr>
                <a:schemeClr val="dk1"/>
              </a:buClr>
              <a:buSzPts val="3600"/>
              <a:buChar char="•"/>
              <a:defRPr sz="3600"/>
            </a:lvl1pPr>
            <a:lvl2pPr indent="-419100" lvl="1" marL="914400" algn="l">
              <a:spcBef>
                <a:spcPts val="600"/>
              </a:spcBef>
              <a:spcAft>
                <a:spcPts val="0"/>
              </a:spcAft>
              <a:buClr>
                <a:schemeClr val="dk1"/>
              </a:buClr>
              <a:buSzPts val="3000"/>
              <a:buChar char="–"/>
              <a:defRPr sz="3000"/>
            </a:lvl2pPr>
            <a:lvl3pPr indent="-400050" lvl="2" marL="1371600" algn="l">
              <a:spcBef>
                <a:spcPts val="540"/>
              </a:spcBef>
              <a:spcAft>
                <a:spcPts val="0"/>
              </a:spcAft>
              <a:buClr>
                <a:schemeClr val="dk1"/>
              </a:buClr>
              <a:buSzPts val="2700"/>
              <a:buChar char="•"/>
              <a:defRPr sz="2700"/>
            </a:lvl3pPr>
            <a:lvl4pPr indent="-381000" lvl="3" marL="1828800" algn="l">
              <a:spcBef>
                <a:spcPts val="480"/>
              </a:spcBef>
              <a:spcAft>
                <a:spcPts val="0"/>
              </a:spcAft>
              <a:buClr>
                <a:schemeClr val="dk1"/>
              </a:buClr>
              <a:buSzPts val="2400"/>
              <a:buChar char="–"/>
              <a:defRPr sz="2400"/>
            </a:lvl4pPr>
            <a:lvl5pPr indent="-381000" lvl="4" marL="2286000" algn="l">
              <a:spcBef>
                <a:spcPts val="480"/>
              </a:spcBef>
              <a:spcAft>
                <a:spcPts val="0"/>
              </a:spcAft>
              <a:buClr>
                <a:schemeClr val="dk1"/>
              </a:buClr>
              <a:buSzPts val="2400"/>
              <a:buChar char="»"/>
              <a:defRPr sz="2400"/>
            </a:lvl5pPr>
            <a:lvl6pPr indent="-381000" lvl="5" marL="2743200" algn="l">
              <a:spcBef>
                <a:spcPts val="480"/>
              </a:spcBef>
              <a:spcAft>
                <a:spcPts val="0"/>
              </a:spcAft>
              <a:buClr>
                <a:schemeClr val="dk1"/>
              </a:buClr>
              <a:buSzPts val="2400"/>
              <a:buChar char="•"/>
              <a:defRPr sz="2400"/>
            </a:lvl6pPr>
            <a:lvl7pPr indent="-381000" lvl="6" marL="3200400" algn="l">
              <a:spcBef>
                <a:spcPts val="480"/>
              </a:spcBef>
              <a:spcAft>
                <a:spcPts val="0"/>
              </a:spcAft>
              <a:buClr>
                <a:schemeClr val="dk1"/>
              </a:buClr>
              <a:buSzPts val="2400"/>
              <a:buChar char="•"/>
              <a:defRPr sz="2400"/>
            </a:lvl7pPr>
            <a:lvl8pPr indent="-381000" lvl="7" marL="3657600" algn="l">
              <a:spcBef>
                <a:spcPts val="480"/>
              </a:spcBef>
              <a:spcAft>
                <a:spcPts val="0"/>
              </a:spcAft>
              <a:buClr>
                <a:schemeClr val="dk1"/>
              </a:buClr>
              <a:buSzPts val="2400"/>
              <a:buChar char="•"/>
              <a:defRPr sz="2400"/>
            </a:lvl8pPr>
            <a:lvl9pPr indent="-381000" lvl="8" marL="4114800" algn="l">
              <a:spcBef>
                <a:spcPts val="480"/>
              </a:spcBef>
              <a:spcAft>
                <a:spcPts val="0"/>
              </a:spcAft>
              <a:buClr>
                <a:schemeClr val="dk1"/>
              </a:buClr>
              <a:buSzPts val="2400"/>
              <a:buChar char="•"/>
              <a:defRPr sz="2400"/>
            </a:lvl9pPr>
          </a:lstStyle>
          <a:p/>
        </p:txBody>
      </p:sp>
      <p:sp>
        <p:nvSpPr>
          <p:cNvPr id="2489" name="Google Shape;2489;p499"/>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90" name="Google Shape;2490;p499"/>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91" name="Google Shape;2491;p499"/>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2492" name="Shape 2492"/>
        <p:cNvGrpSpPr/>
        <p:nvPr/>
      </p:nvGrpSpPr>
      <p:grpSpPr>
        <a:xfrm>
          <a:off x="0" y="0"/>
          <a:ext cx="0" cy="0"/>
          <a:chOff x="0" y="0"/>
          <a:chExt cx="0" cy="0"/>
        </a:xfrm>
      </p:grpSpPr>
      <p:sp>
        <p:nvSpPr>
          <p:cNvPr id="2493" name="Google Shape;2493;p500"/>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494" name="Google Shape;2494;p500"/>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95" name="Google Shape;2495;p500"/>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96" name="Google Shape;2496;p500"/>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2497" name="Shape 2497"/>
        <p:cNvGrpSpPr/>
        <p:nvPr/>
      </p:nvGrpSpPr>
      <p:grpSpPr>
        <a:xfrm>
          <a:off x="0" y="0"/>
          <a:ext cx="0" cy="0"/>
          <a:chOff x="0" y="0"/>
          <a:chExt cx="0" cy="0"/>
        </a:xfrm>
      </p:grpSpPr>
      <p:sp>
        <p:nvSpPr>
          <p:cNvPr id="2498" name="Google Shape;2498;p501"/>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99" name="Google Shape;2499;p501"/>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00" name="Google Shape;2500;p501"/>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2501" name="Shape 2501"/>
        <p:cNvGrpSpPr/>
        <p:nvPr/>
      </p:nvGrpSpPr>
      <p:grpSpPr>
        <a:xfrm>
          <a:off x="0" y="0"/>
          <a:ext cx="0" cy="0"/>
          <a:chOff x="0" y="0"/>
          <a:chExt cx="0" cy="0"/>
        </a:xfrm>
      </p:grpSpPr>
      <p:sp>
        <p:nvSpPr>
          <p:cNvPr id="2502" name="Google Shape;2502;p502"/>
          <p:cNvSpPr txBox="1"/>
          <p:nvPr>
            <p:ph type="title"/>
          </p:nvPr>
        </p:nvSpPr>
        <p:spPr>
          <a:xfrm>
            <a:off x="914405" y="409576"/>
            <a:ext cx="6016626" cy="1743077"/>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3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503" name="Google Shape;2503;p502"/>
          <p:cNvSpPr txBox="1"/>
          <p:nvPr>
            <p:ph idx="1" type="body"/>
          </p:nvPr>
        </p:nvSpPr>
        <p:spPr>
          <a:xfrm>
            <a:off x="7150100" y="409580"/>
            <a:ext cx="10223501" cy="8779670"/>
          </a:xfrm>
          <a:prstGeom prst="rect">
            <a:avLst/>
          </a:prstGeom>
          <a:noFill/>
          <a:ln>
            <a:noFill/>
          </a:ln>
        </p:spPr>
        <p:txBody>
          <a:bodyPr anchorCtr="0" anchor="t" bIns="45700" lIns="91425" spcFirstLastPara="1" rIns="91425" wrap="square" tIns="45700">
            <a:noAutofit/>
          </a:bodyPr>
          <a:lstStyle>
            <a:lvl1pPr indent="-533400" lvl="0" marL="457200" algn="l">
              <a:spcBef>
                <a:spcPts val="960"/>
              </a:spcBef>
              <a:spcAft>
                <a:spcPts val="0"/>
              </a:spcAft>
              <a:buClr>
                <a:schemeClr val="dk1"/>
              </a:buClr>
              <a:buSzPts val="4800"/>
              <a:buChar char="•"/>
              <a:defRPr sz="4800"/>
            </a:lvl1pPr>
            <a:lvl2pPr indent="-495300" lvl="1" marL="914400" algn="l">
              <a:spcBef>
                <a:spcPts val="840"/>
              </a:spcBef>
              <a:spcAft>
                <a:spcPts val="0"/>
              </a:spcAft>
              <a:buClr>
                <a:schemeClr val="dk1"/>
              </a:buClr>
              <a:buSzPts val="4200"/>
              <a:buChar char="–"/>
              <a:defRPr sz="4200"/>
            </a:lvl2pPr>
            <a:lvl3pPr indent="-457200" lvl="2" marL="1371600" algn="l">
              <a:spcBef>
                <a:spcPts val="720"/>
              </a:spcBef>
              <a:spcAft>
                <a:spcPts val="0"/>
              </a:spcAft>
              <a:buClr>
                <a:schemeClr val="dk1"/>
              </a:buClr>
              <a:buSzPts val="3600"/>
              <a:buChar char="•"/>
              <a:defRPr sz="3600"/>
            </a:lvl3pPr>
            <a:lvl4pPr indent="-419100" lvl="3" marL="1828800" algn="l">
              <a:spcBef>
                <a:spcPts val="600"/>
              </a:spcBef>
              <a:spcAft>
                <a:spcPts val="0"/>
              </a:spcAft>
              <a:buClr>
                <a:schemeClr val="dk1"/>
              </a:buClr>
              <a:buSzPts val="3000"/>
              <a:buChar char="–"/>
              <a:defRPr sz="3000"/>
            </a:lvl4pPr>
            <a:lvl5pPr indent="-419100" lvl="4" marL="2286000" algn="l">
              <a:spcBef>
                <a:spcPts val="600"/>
              </a:spcBef>
              <a:spcAft>
                <a:spcPts val="0"/>
              </a:spcAft>
              <a:buClr>
                <a:schemeClr val="dk1"/>
              </a:buClr>
              <a:buSzPts val="3000"/>
              <a:buChar char="»"/>
              <a:defRPr sz="3000"/>
            </a:lvl5pPr>
            <a:lvl6pPr indent="-419100" lvl="5" marL="2743200" algn="l">
              <a:spcBef>
                <a:spcPts val="600"/>
              </a:spcBef>
              <a:spcAft>
                <a:spcPts val="0"/>
              </a:spcAft>
              <a:buClr>
                <a:schemeClr val="dk1"/>
              </a:buClr>
              <a:buSzPts val="3000"/>
              <a:buChar char="•"/>
              <a:defRPr sz="3000"/>
            </a:lvl6pPr>
            <a:lvl7pPr indent="-419100" lvl="6" marL="3200400" algn="l">
              <a:spcBef>
                <a:spcPts val="600"/>
              </a:spcBef>
              <a:spcAft>
                <a:spcPts val="0"/>
              </a:spcAft>
              <a:buClr>
                <a:schemeClr val="dk1"/>
              </a:buClr>
              <a:buSzPts val="3000"/>
              <a:buChar char="•"/>
              <a:defRPr sz="3000"/>
            </a:lvl7pPr>
            <a:lvl8pPr indent="-419100" lvl="7" marL="3657600" algn="l">
              <a:spcBef>
                <a:spcPts val="600"/>
              </a:spcBef>
              <a:spcAft>
                <a:spcPts val="0"/>
              </a:spcAft>
              <a:buClr>
                <a:schemeClr val="dk1"/>
              </a:buClr>
              <a:buSzPts val="3000"/>
              <a:buChar char="•"/>
              <a:defRPr sz="3000"/>
            </a:lvl8pPr>
            <a:lvl9pPr indent="-419100" lvl="8" marL="4114800" algn="l">
              <a:spcBef>
                <a:spcPts val="600"/>
              </a:spcBef>
              <a:spcAft>
                <a:spcPts val="0"/>
              </a:spcAft>
              <a:buClr>
                <a:schemeClr val="dk1"/>
              </a:buClr>
              <a:buSzPts val="3000"/>
              <a:buChar char="•"/>
              <a:defRPr sz="3000"/>
            </a:lvl9pPr>
          </a:lstStyle>
          <a:p/>
        </p:txBody>
      </p:sp>
      <p:sp>
        <p:nvSpPr>
          <p:cNvPr id="2504" name="Google Shape;2504;p502"/>
          <p:cNvSpPr txBox="1"/>
          <p:nvPr>
            <p:ph idx="2" type="body"/>
          </p:nvPr>
        </p:nvSpPr>
        <p:spPr>
          <a:xfrm>
            <a:off x="914405" y="2152655"/>
            <a:ext cx="6016626" cy="7036595"/>
          </a:xfrm>
          <a:prstGeom prst="rect">
            <a:avLst/>
          </a:prstGeom>
          <a:noFill/>
          <a:ln>
            <a:noFill/>
          </a:ln>
        </p:spPr>
        <p:txBody>
          <a:bodyPr anchorCtr="0" anchor="t" bIns="45700" lIns="91425" spcFirstLastPara="1" rIns="91425" wrap="square" tIns="45700">
            <a:noAutofit/>
          </a:bodyPr>
          <a:lstStyle>
            <a:lvl1pPr indent="-228600" lvl="0" marL="457200" algn="l">
              <a:spcBef>
                <a:spcPts val="420"/>
              </a:spcBef>
              <a:spcAft>
                <a:spcPts val="0"/>
              </a:spcAft>
              <a:buClr>
                <a:schemeClr val="dk1"/>
              </a:buClr>
              <a:buSzPts val="2100"/>
              <a:buNone/>
              <a:defRPr sz="2100"/>
            </a:lvl1pPr>
            <a:lvl2pPr indent="-228600" lvl="1" marL="914400" algn="l">
              <a:spcBef>
                <a:spcPts val="360"/>
              </a:spcBef>
              <a:spcAft>
                <a:spcPts val="0"/>
              </a:spcAft>
              <a:buClr>
                <a:schemeClr val="dk1"/>
              </a:buClr>
              <a:buSzPts val="1800"/>
              <a:buNone/>
              <a:defRPr sz="1800"/>
            </a:lvl2pPr>
            <a:lvl3pPr indent="-228600" lvl="2" marL="1371600" algn="l">
              <a:spcBef>
                <a:spcPts val="300"/>
              </a:spcBef>
              <a:spcAft>
                <a:spcPts val="0"/>
              </a:spcAft>
              <a:buClr>
                <a:schemeClr val="dk1"/>
              </a:buClr>
              <a:buSzPts val="1500"/>
              <a:buNone/>
              <a:defRPr sz="1500"/>
            </a:lvl3pPr>
            <a:lvl4pPr indent="-228600" lvl="3" marL="1828800" algn="l">
              <a:spcBef>
                <a:spcPts val="270"/>
              </a:spcBef>
              <a:spcAft>
                <a:spcPts val="0"/>
              </a:spcAft>
              <a:buClr>
                <a:schemeClr val="dk1"/>
              </a:buClr>
              <a:buSzPts val="1350"/>
              <a:buNone/>
              <a:defRPr sz="1350"/>
            </a:lvl4pPr>
            <a:lvl5pPr indent="-228600" lvl="4" marL="2286000" algn="l">
              <a:spcBef>
                <a:spcPts val="270"/>
              </a:spcBef>
              <a:spcAft>
                <a:spcPts val="0"/>
              </a:spcAft>
              <a:buClr>
                <a:schemeClr val="dk1"/>
              </a:buClr>
              <a:buSzPts val="1350"/>
              <a:buNone/>
              <a:defRPr sz="1350"/>
            </a:lvl5pPr>
            <a:lvl6pPr indent="-228600" lvl="5" marL="2743200" algn="l">
              <a:spcBef>
                <a:spcPts val="270"/>
              </a:spcBef>
              <a:spcAft>
                <a:spcPts val="0"/>
              </a:spcAft>
              <a:buClr>
                <a:schemeClr val="dk1"/>
              </a:buClr>
              <a:buSzPts val="1350"/>
              <a:buNone/>
              <a:defRPr sz="1350"/>
            </a:lvl6pPr>
            <a:lvl7pPr indent="-228600" lvl="6" marL="3200400" algn="l">
              <a:spcBef>
                <a:spcPts val="270"/>
              </a:spcBef>
              <a:spcAft>
                <a:spcPts val="0"/>
              </a:spcAft>
              <a:buClr>
                <a:schemeClr val="dk1"/>
              </a:buClr>
              <a:buSzPts val="1350"/>
              <a:buNone/>
              <a:defRPr sz="1350"/>
            </a:lvl7pPr>
            <a:lvl8pPr indent="-228600" lvl="7" marL="3657600" algn="l">
              <a:spcBef>
                <a:spcPts val="270"/>
              </a:spcBef>
              <a:spcAft>
                <a:spcPts val="0"/>
              </a:spcAft>
              <a:buClr>
                <a:schemeClr val="dk1"/>
              </a:buClr>
              <a:buSzPts val="1350"/>
              <a:buNone/>
              <a:defRPr sz="1350"/>
            </a:lvl8pPr>
            <a:lvl9pPr indent="-228600" lvl="8" marL="4114800" algn="l">
              <a:spcBef>
                <a:spcPts val="270"/>
              </a:spcBef>
              <a:spcAft>
                <a:spcPts val="0"/>
              </a:spcAft>
              <a:buClr>
                <a:schemeClr val="dk1"/>
              </a:buClr>
              <a:buSzPts val="1350"/>
              <a:buNone/>
              <a:defRPr sz="1350"/>
            </a:lvl9pPr>
          </a:lstStyle>
          <a:p/>
        </p:txBody>
      </p:sp>
      <p:sp>
        <p:nvSpPr>
          <p:cNvPr id="2505" name="Google Shape;2505;p502"/>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06" name="Google Shape;2506;p502"/>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07" name="Google Shape;2507;p502"/>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omparaison">
  <p:cSld name="4_Comparaison">
    <p:spTree>
      <p:nvGrpSpPr>
        <p:cNvPr id="249" name="Shape 249"/>
        <p:cNvGrpSpPr/>
        <p:nvPr/>
      </p:nvGrpSpPr>
      <p:grpSpPr>
        <a:xfrm>
          <a:off x="0" y="0"/>
          <a:ext cx="0" cy="0"/>
          <a:chOff x="0" y="0"/>
          <a:chExt cx="0" cy="0"/>
        </a:xfrm>
      </p:grpSpPr>
      <p:sp>
        <p:nvSpPr>
          <p:cNvPr id="250" name="Google Shape;250;p115"/>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1" name="Google Shape;251;p115"/>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252" name="Google Shape;252;p115"/>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53" name="Google Shape;253;p115"/>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254" name="Google Shape;254;p115"/>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55" name="Google Shape;255;p11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6" name="Google Shape;256;p11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7" name="Google Shape;257;p11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2508" name="Shape 2508"/>
        <p:cNvGrpSpPr/>
        <p:nvPr/>
      </p:nvGrpSpPr>
      <p:grpSpPr>
        <a:xfrm>
          <a:off x="0" y="0"/>
          <a:ext cx="0" cy="0"/>
          <a:chOff x="0" y="0"/>
          <a:chExt cx="0" cy="0"/>
        </a:xfrm>
      </p:grpSpPr>
      <p:sp>
        <p:nvSpPr>
          <p:cNvPr id="2509" name="Google Shape;2509;p503"/>
          <p:cNvSpPr txBox="1"/>
          <p:nvPr>
            <p:ph type="title"/>
          </p:nvPr>
        </p:nvSpPr>
        <p:spPr>
          <a:xfrm>
            <a:off x="3584576" y="7200902"/>
            <a:ext cx="10972800" cy="850109"/>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3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510" name="Google Shape;2510;p503"/>
          <p:cNvSpPr/>
          <p:nvPr>
            <p:ph idx="2" type="pic"/>
          </p:nvPr>
        </p:nvSpPr>
        <p:spPr>
          <a:xfrm>
            <a:off x="3584576" y="919163"/>
            <a:ext cx="10972800" cy="6172200"/>
          </a:xfrm>
          <a:prstGeom prst="rect">
            <a:avLst/>
          </a:prstGeom>
          <a:noFill/>
          <a:ln>
            <a:noFill/>
          </a:ln>
        </p:spPr>
      </p:sp>
      <p:sp>
        <p:nvSpPr>
          <p:cNvPr id="2511" name="Google Shape;2511;p503"/>
          <p:cNvSpPr txBox="1"/>
          <p:nvPr>
            <p:ph idx="1" type="body"/>
          </p:nvPr>
        </p:nvSpPr>
        <p:spPr>
          <a:xfrm>
            <a:off x="3584576" y="8051009"/>
            <a:ext cx="10972800" cy="1207295"/>
          </a:xfrm>
          <a:prstGeom prst="rect">
            <a:avLst/>
          </a:prstGeom>
          <a:noFill/>
          <a:ln>
            <a:noFill/>
          </a:ln>
        </p:spPr>
        <p:txBody>
          <a:bodyPr anchorCtr="0" anchor="t" bIns="45700" lIns="91425" spcFirstLastPara="1" rIns="91425" wrap="square" tIns="45700">
            <a:noAutofit/>
          </a:bodyPr>
          <a:lstStyle>
            <a:lvl1pPr indent="-228600" lvl="0" marL="457200" algn="l">
              <a:spcBef>
                <a:spcPts val="420"/>
              </a:spcBef>
              <a:spcAft>
                <a:spcPts val="0"/>
              </a:spcAft>
              <a:buClr>
                <a:schemeClr val="dk1"/>
              </a:buClr>
              <a:buSzPts val="2100"/>
              <a:buNone/>
              <a:defRPr sz="2100"/>
            </a:lvl1pPr>
            <a:lvl2pPr indent="-228600" lvl="1" marL="914400" algn="l">
              <a:spcBef>
                <a:spcPts val="360"/>
              </a:spcBef>
              <a:spcAft>
                <a:spcPts val="0"/>
              </a:spcAft>
              <a:buClr>
                <a:schemeClr val="dk1"/>
              </a:buClr>
              <a:buSzPts val="1800"/>
              <a:buNone/>
              <a:defRPr sz="1800"/>
            </a:lvl2pPr>
            <a:lvl3pPr indent="-228600" lvl="2" marL="1371600" algn="l">
              <a:spcBef>
                <a:spcPts val="300"/>
              </a:spcBef>
              <a:spcAft>
                <a:spcPts val="0"/>
              </a:spcAft>
              <a:buClr>
                <a:schemeClr val="dk1"/>
              </a:buClr>
              <a:buSzPts val="1500"/>
              <a:buNone/>
              <a:defRPr sz="1500"/>
            </a:lvl3pPr>
            <a:lvl4pPr indent="-228600" lvl="3" marL="1828800" algn="l">
              <a:spcBef>
                <a:spcPts val="270"/>
              </a:spcBef>
              <a:spcAft>
                <a:spcPts val="0"/>
              </a:spcAft>
              <a:buClr>
                <a:schemeClr val="dk1"/>
              </a:buClr>
              <a:buSzPts val="1350"/>
              <a:buNone/>
              <a:defRPr sz="1350"/>
            </a:lvl4pPr>
            <a:lvl5pPr indent="-228600" lvl="4" marL="2286000" algn="l">
              <a:spcBef>
                <a:spcPts val="270"/>
              </a:spcBef>
              <a:spcAft>
                <a:spcPts val="0"/>
              </a:spcAft>
              <a:buClr>
                <a:schemeClr val="dk1"/>
              </a:buClr>
              <a:buSzPts val="1350"/>
              <a:buNone/>
              <a:defRPr sz="1350"/>
            </a:lvl5pPr>
            <a:lvl6pPr indent="-228600" lvl="5" marL="2743200" algn="l">
              <a:spcBef>
                <a:spcPts val="270"/>
              </a:spcBef>
              <a:spcAft>
                <a:spcPts val="0"/>
              </a:spcAft>
              <a:buClr>
                <a:schemeClr val="dk1"/>
              </a:buClr>
              <a:buSzPts val="1350"/>
              <a:buNone/>
              <a:defRPr sz="1350"/>
            </a:lvl6pPr>
            <a:lvl7pPr indent="-228600" lvl="6" marL="3200400" algn="l">
              <a:spcBef>
                <a:spcPts val="270"/>
              </a:spcBef>
              <a:spcAft>
                <a:spcPts val="0"/>
              </a:spcAft>
              <a:buClr>
                <a:schemeClr val="dk1"/>
              </a:buClr>
              <a:buSzPts val="1350"/>
              <a:buNone/>
              <a:defRPr sz="1350"/>
            </a:lvl7pPr>
            <a:lvl8pPr indent="-228600" lvl="7" marL="3657600" algn="l">
              <a:spcBef>
                <a:spcPts val="270"/>
              </a:spcBef>
              <a:spcAft>
                <a:spcPts val="0"/>
              </a:spcAft>
              <a:buClr>
                <a:schemeClr val="dk1"/>
              </a:buClr>
              <a:buSzPts val="1350"/>
              <a:buNone/>
              <a:defRPr sz="1350"/>
            </a:lvl8pPr>
            <a:lvl9pPr indent="-228600" lvl="8" marL="4114800" algn="l">
              <a:spcBef>
                <a:spcPts val="270"/>
              </a:spcBef>
              <a:spcAft>
                <a:spcPts val="0"/>
              </a:spcAft>
              <a:buClr>
                <a:schemeClr val="dk1"/>
              </a:buClr>
              <a:buSzPts val="1350"/>
              <a:buNone/>
              <a:defRPr sz="1350"/>
            </a:lvl9pPr>
          </a:lstStyle>
          <a:p/>
        </p:txBody>
      </p:sp>
      <p:sp>
        <p:nvSpPr>
          <p:cNvPr id="2512" name="Google Shape;2512;p503"/>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13" name="Google Shape;2513;p503"/>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14" name="Google Shape;2514;p503"/>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2515" name="Shape 2515"/>
        <p:cNvGrpSpPr/>
        <p:nvPr/>
      </p:nvGrpSpPr>
      <p:grpSpPr>
        <a:xfrm>
          <a:off x="0" y="0"/>
          <a:ext cx="0" cy="0"/>
          <a:chOff x="0" y="0"/>
          <a:chExt cx="0" cy="0"/>
        </a:xfrm>
      </p:grpSpPr>
      <p:sp>
        <p:nvSpPr>
          <p:cNvPr id="2516" name="Google Shape;2516;p504"/>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517" name="Google Shape;2517;p504"/>
          <p:cNvSpPr txBox="1"/>
          <p:nvPr>
            <p:ph idx="1" type="body"/>
          </p:nvPr>
        </p:nvSpPr>
        <p:spPr>
          <a:xfrm rot="5400000">
            <a:off x="5749528" y="-2434826"/>
            <a:ext cx="6788945" cy="164592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518" name="Google Shape;2518;p504"/>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19" name="Google Shape;2519;p504"/>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20" name="Google Shape;2520;p504"/>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2521" name="Shape 2521"/>
        <p:cNvGrpSpPr/>
        <p:nvPr/>
      </p:nvGrpSpPr>
      <p:grpSpPr>
        <a:xfrm>
          <a:off x="0" y="0"/>
          <a:ext cx="0" cy="0"/>
          <a:chOff x="0" y="0"/>
          <a:chExt cx="0" cy="0"/>
        </a:xfrm>
      </p:grpSpPr>
      <p:sp>
        <p:nvSpPr>
          <p:cNvPr id="2522" name="Google Shape;2522;p505"/>
          <p:cNvSpPr txBox="1"/>
          <p:nvPr>
            <p:ph type="title"/>
          </p:nvPr>
        </p:nvSpPr>
        <p:spPr>
          <a:xfrm rot="5400000">
            <a:off x="10927556" y="2743205"/>
            <a:ext cx="8777288" cy="4114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523" name="Google Shape;2523;p505"/>
          <p:cNvSpPr txBox="1"/>
          <p:nvPr>
            <p:ph idx="1" type="body"/>
          </p:nvPr>
        </p:nvSpPr>
        <p:spPr>
          <a:xfrm rot="5400000">
            <a:off x="2545556" y="-1219195"/>
            <a:ext cx="8777288" cy="120396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524" name="Google Shape;2524;p505"/>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25" name="Google Shape;2525;p505"/>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26" name="Google Shape;2526;p505"/>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apositive de titre">
  <p:cSld name="1_Diapositive de titre">
    <p:spTree>
      <p:nvGrpSpPr>
        <p:cNvPr id="2527" name="Shape 2527"/>
        <p:cNvGrpSpPr/>
        <p:nvPr/>
      </p:nvGrpSpPr>
      <p:grpSpPr>
        <a:xfrm>
          <a:off x="0" y="0"/>
          <a:ext cx="0" cy="0"/>
          <a:chOff x="0" y="0"/>
          <a:chExt cx="0" cy="0"/>
        </a:xfrm>
      </p:grpSpPr>
      <p:sp>
        <p:nvSpPr>
          <p:cNvPr id="2528" name="Google Shape;2528;p506"/>
          <p:cNvSpPr txBox="1"/>
          <p:nvPr>
            <p:ph type="ctrTitle"/>
          </p:nvPr>
        </p:nvSpPr>
        <p:spPr>
          <a:xfrm>
            <a:off x="1371600" y="3195641"/>
            <a:ext cx="15544800" cy="2205038"/>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529" name="Google Shape;2529;p506"/>
          <p:cNvSpPr txBox="1"/>
          <p:nvPr>
            <p:ph idx="1" type="subTitle"/>
          </p:nvPr>
        </p:nvSpPr>
        <p:spPr>
          <a:xfrm>
            <a:off x="2743200" y="5829300"/>
            <a:ext cx="12801600" cy="2628900"/>
          </a:xfrm>
          <a:prstGeom prst="rect">
            <a:avLst/>
          </a:prstGeom>
          <a:noFill/>
          <a:ln>
            <a:noFill/>
          </a:ln>
        </p:spPr>
        <p:txBody>
          <a:bodyPr anchorCtr="0" anchor="t" bIns="45700" lIns="91425" spcFirstLastPara="1" rIns="91425" wrap="square" tIns="45700">
            <a:noAutofit/>
          </a:bodyPr>
          <a:lstStyle>
            <a:lvl1pPr lvl="0" algn="ctr">
              <a:spcBef>
                <a:spcPts val="960"/>
              </a:spcBef>
              <a:spcAft>
                <a:spcPts val="0"/>
              </a:spcAft>
              <a:buClr>
                <a:srgbClr val="888888"/>
              </a:buClr>
              <a:buSzPts val="4800"/>
              <a:buNone/>
              <a:defRPr>
                <a:solidFill>
                  <a:srgbClr val="888888"/>
                </a:solidFill>
              </a:defRPr>
            </a:lvl1pPr>
            <a:lvl2pPr lvl="1" algn="ctr">
              <a:spcBef>
                <a:spcPts val="840"/>
              </a:spcBef>
              <a:spcAft>
                <a:spcPts val="0"/>
              </a:spcAft>
              <a:buClr>
                <a:srgbClr val="888888"/>
              </a:buClr>
              <a:buSzPts val="4200"/>
              <a:buNone/>
              <a:defRPr>
                <a:solidFill>
                  <a:srgbClr val="888888"/>
                </a:solidFill>
              </a:defRPr>
            </a:lvl2pPr>
            <a:lvl3pPr lvl="2" algn="ctr">
              <a:spcBef>
                <a:spcPts val="720"/>
              </a:spcBef>
              <a:spcAft>
                <a:spcPts val="0"/>
              </a:spcAft>
              <a:buClr>
                <a:srgbClr val="888888"/>
              </a:buClr>
              <a:buSzPts val="3600"/>
              <a:buNone/>
              <a:defRPr>
                <a:solidFill>
                  <a:srgbClr val="888888"/>
                </a:solidFill>
              </a:defRPr>
            </a:lvl3pPr>
            <a:lvl4pPr lvl="3" algn="ctr">
              <a:spcBef>
                <a:spcPts val="600"/>
              </a:spcBef>
              <a:spcAft>
                <a:spcPts val="0"/>
              </a:spcAft>
              <a:buClr>
                <a:srgbClr val="888888"/>
              </a:buClr>
              <a:buSzPts val="3000"/>
              <a:buNone/>
              <a:defRPr>
                <a:solidFill>
                  <a:srgbClr val="888888"/>
                </a:solidFill>
              </a:defRPr>
            </a:lvl4pPr>
            <a:lvl5pPr lvl="4" algn="ctr">
              <a:spcBef>
                <a:spcPts val="600"/>
              </a:spcBef>
              <a:spcAft>
                <a:spcPts val="0"/>
              </a:spcAft>
              <a:buClr>
                <a:srgbClr val="888888"/>
              </a:buClr>
              <a:buSzPts val="3000"/>
              <a:buNone/>
              <a:defRPr>
                <a:solidFill>
                  <a:srgbClr val="888888"/>
                </a:solidFill>
              </a:defRPr>
            </a:lvl5pPr>
            <a:lvl6pPr lvl="5" algn="ctr">
              <a:spcBef>
                <a:spcPts val="600"/>
              </a:spcBef>
              <a:spcAft>
                <a:spcPts val="0"/>
              </a:spcAft>
              <a:buClr>
                <a:srgbClr val="888888"/>
              </a:buClr>
              <a:buSzPts val="3000"/>
              <a:buNone/>
              <a:defRPr>
                <a:solidFill>
                  <a:srgbClr val="888888"/>
                </a:solidFill>
              </a:defRPr>
            </a:lvl6pPr>
            <a:lvl7pPr lvl="6" algn="ctr">
              <a:spcBef>
                <a:spcPts val="600"/>
              </a:spcBef>
              <a:spcAft>
                <a:spcPts val="0"/>
              </a:spcAft>
              <a:buClr>
                <a:srgbClr val="888888"/>
              </a:buClr>
              <a:buSzPts val="3000"/>
              <a:buNone/>
              <a:defRPr>
                <a:solidFill>
                  <a:srgbClr val="888888"/>
                </a:solidFill>
              </a:defRPr>
            </a:lvl7pPr>
            <a:lvl8pPr lvl="7" algn="ctr">
              <a:spcBef>
                <a:spcPts val="600"/>
              </a:spcBef>
              <a:spcAft>
                <a:spcPts val="0"/>
              </a:spcAft>
              <a:buClr>
                <a:srgbClr val="888888"/>
              </a:buClr>
              <a:buSzPts val="3000"/>
              <a:buNone/>
              <a:defRPr>
                <a:solidFill>
                  <a:srgbClr val="888888"/>
                </a:solidFill>
              </a:defRPr>
            </a:lvl8pPr>
            <a:lvl9pPr lvl="8" algn="ctr">
              <a:spcBef>
                <a:spcPts val="600"/>
              </a:spcBef>
              <a:spcAft>
                <a:spcPts val="0"/>
              </a:spcAft>
              <a:buClr>
                <a:srgbClr val="888888"/>
              </a:buClr>
              <a:buSzPts val="3000"/>
              <a:buNone/>
              <a:defRPr>
                <a:solidFill>
                  <a:srgbClr val="888888"/>
                </a:solidFill>
              </a:defRPr>
            </a:lvl9pPr>
          </a:lstStyle>
          <a:p/>
        </p:txBody>
      </p:sp>
      <p:sp>
        <p:nvSpPr>
          <p:cNvPr id="2530" name="Google Shape;2530;p506"/>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31" name="Google Shape;2531;p506"/>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32" name="Google Shape;2532;p506"/>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et contenu">
  <p:cSld name="1_Titre et contenu">
    <p:spTree>
      <p:nvGrpSpPr>
        <p:cNvPr id="2533" name="Shape 2533"/>
        <p:cNvGrpSpPr/>
        <p:nvPr/>
      </p:nvGrpSpPr>
      <p:grpSpPr>
        <a:xfrm>
          <a:off x="0" y="0"/>
          <a:ext cx="0" cy="0"/>
          <a:chOff x="0" y="0"/>
          <a:chExt cx="0" cy="0"/>
        </a:xfrm>
      </p:grpSpPr>
      <p:sp>
        <p:nvSpPr>
          <p:cNvPr id="2534" name="Google Shape;2534;p507"/>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535" name="Google Shape;2535;p507"/>
          <p:cNvSpPr txBox="1"/>
          <p:nvPr>
            <p:ph idx="1" type="body"/>
          </p:nvPr>
        </p:nvSpPr>
        <p:spPr>
          <a:xfrm>
            <a:off x="914400" y="2400302"/>
            <a:ext cx="16459200" cy="6788945"/>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536" name="Google Shape;2536;p507"/>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37" name="Google Shape;2537;p507"/>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38" name="Google Shape;2538;p507"/>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de section">
  <p:cSld name="1_Titre de section">
    <p:spTree>
      <p:nvGrpSpPr>
        <p:cNvPr id="2539" name="Shape 2539"/>
        <p:cNvGrpSpPr/>
        <p:nvPr/>
      </p:nvGrpSpPr>
      <p:grpSpPr>
        <a:xfrm>
          <a:off x="0" y="0"/>
          <a:ext cx="0" cy="0"/>
          <a:chOff x="0" y="0"/>
          <a:chExt cx="0" cy="0"/>
        </a:xfrm>
      </p:grpSpPr>
      <p:sp>
        <p:nvSpPr>
          <p:cNvPr id="2540" name="Google Shape;2540;p508"/>
          <p:cNvSpPr txBox="1"/>
          <p:nvPr>
            <p:ph type="title"/>
          </p:nvPr>
        </p:nvSpPr>
        <p:spPr>
          <a:xfrm>
            <a:off x="1444626" y="6610354"/>
            <a:ext cx="15544800" cy="2043113"/>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b="1" sz="6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541" name="Google Shape;2541;p508"/>
          <p:cNvSpPr txBox="1"/>
          <p:nvPr>
            <p:ph idx="1" type="body"/>
          </p:nvPr>
        </p:nvSpPr>
        <p:spPr>
          <a:xfrm>
            <a:off x="1444626" y="4360070"/>
            <a:ext cx="15544800" cy="2250281"/>
          </a:xfrm>
          <a:prstGeom prst="rect">
            <a:avLst/>
          </a:prstGeom>
          <a:noFill/>
          <a:ln>
            <a:noFill/>
          </a:ln>
        </p:spPr>
        <p:txBody>
          <a:bodyPr anchorCtr="0" anchor="b" bIns="45700" lIns="91425" spcFirstLastPara="1" rIns="91425" wrap="square" tIns="45700">
            <a:noAutofit/>
          </a:bodyPr>
          <a:lstStyle>
            <a:lvl1pPr indent="-228600" lvl="0" marL="457200" algn="l">
              <a:spcBef>
                <a:spcPts val="600"/>
              </a:spcBef>
              <a:spcAft>
                <a:spcPts val="0"/>
              </a:spcAft>
              <a:buClr>
                <a:srgbClr val="888888"/>
              </a:buClr>
              <a:buSzPts val="3000"/>
              <a:buNone/>
              <a:defRPr sz="3000">
                <a:solidFill>
                  <a:srgbClr val="888888"/>
                </a:solidFill>
              </a:defRPr>
            </a:lvl1pPr>
            <a:lvl2pPr indent="-228600" lvl="1" marL="914400" algn="l">
              <a:spcBef>
                <a:spcPts val="540"/>
              </a:spcBef>
              <a:spcAft>
                <a:spcPts val="0"/>
              </a:spcAft>
              <a:buClr>
                <a:srgbClr val="888888"/>
              </a:buClr>
              <a:buSzPts val="2700"/>
              <a:buNone/>
              <a:defRPr sz="2700">
                <a:solidFill>
                  <a:srgbClr val="888888"/>
                </a:solidFill>
              </a:defRPr>
            </a:lvl2pPr>
            <a:lvl3pPr indent="-228600" lvl="2" marL="1371600" algn="l">
              <a:spcBef>
                <a:spcPts val="480"/>
              </a:spcBef>
              <a:spcAft>
                <a:spcPts val="0"/>
              </a:spcAft>
              <a:buClr>
                <a:srgbClr val="888888"/>
              </a:buClr>
              <a:buSzPts val="2400"/>
              <a:buNone/>
              <a:defRPr sz="2400">
                <a:solidFill>
                  <a:srgbClr val="888888"/>
                </a:solidFill>
              </a:defRPr>
            </a:lvl3pPr>
            <a:lvl4pPr indent="-228600" lvl="3" marL="1828800" algn="l">
              <a:spcBef>
                <a:spcPts val="420"/>
              </a:spcBef>
              <a:spcAft>
                <a:spcPts val="0"/>
              </a:spcAft>
              <a:buClr>
                <a:srgbClr val="888888"/>
              </a:buClr>
              <a:buSzPts val="2100"/>
              <a:buNone/>
              <a:defRPr sz="2100">
                <a:solidFill>
                  <a:srgbClr val="888888"/>
                </a:solidFill>
              </a:defRPr>
            </a:lvl4pPr>
            <a:lvl5pPr indent="-228600" lvl="4" marL="2286000" algn="l">
              <a:spcBef>
                <a:spcPts val="420"/>
              </a:spcBef>
              <a:spcAft>
                <a:spcPts val="0"/>
              </a:spcAft>
              <a:buClr>
                <a:srgbClr val="888888"/>
              </a:buClr>
              <a:buSzPts val="2100"/>
              <a:buNone/>
              <a:defRPr sz="2100">
                <a:solidFill>
                  <a:srgbClr val="888888"/>
                </a:solidFill>
              </a:defRPr>
            </a:lvl5pPr>
            <a:lvl6pPr indent="-228600" lvl="5" marL="2743200" algn="l">
              <a:spcBef>
                <a:spcPts val="420"/>
              </a:spcBef>
              <a:spcAft>
                <a:spcPts val="0"/>
              </a:spcAft>
              <a:buClr>
                <a:srgbClr val="888888"/>
              </a:buClr>
              <a:buSzPts val="2100"/>
              <a:buNone/>
              <a:defRPr sz="2100">
                <a:solidFill>
                  <a:srgbClr val="888888"/>
                </a:solidFill>
              </a:defRPr>
            </a:lvl6pPr>
            <a:lvl7pPr indent="-228600" lvl="6" marL="3200400" algn="l">
              <a:spcBef>
                <a:spcPts val="420"/>
              </a:spcBef>
              <a:spcAft>
                <a:spcPts val="0"/>
              </a:spcAft>
              <a:buClr>
                <a:srgbClr val="888888"/>
              </a:buClr>
              <a:buSzPts val="2100"/>
              <a:buNone/>
              <a:defRPr sz="2100">
                <a:solidFill>
                  <a:srgbClr val="888888"/>
                </a:solidFill>
              </a:defRPr>
            </a:lvl7pPr>
            <a:lvl8pPr indent="-228600" lvl="7" marL="3657600" algn="l">
              <a:spcBef>
                <a:spcPts val="420"/>
              </a:spcBef>
              <a:spcAft>
                <a:spcPts val="0"/>
              </a:spcAft>
              <a:buClr>
                <a:srgbClr val="888888"/>
              </a:buClr>
              <a:buSzPts val="2100"/>
              <a:buNone/>
              <a:defRPr sz="2100">
                <a:solidFill>
                  <a:srgbClr val="888888"/>
                </a:solidFill>
              </a:defRPr>
            </a:lvl8pPr>
            <a:lvl9pPr indent="-228600" lvl="8" marL="4114800" algn="l">
              <a:spcBef>
                <a:spcPts val="420"/>
              </a:spcBef>
              <a:spcAft>
                <a:spcPts val="0"/>
              </a:spcAft>
              <a:buClr>
                <a:srgbClr val="888888"/>
              </a:buClr>
              <a:buSzPts val="2100"/>
              <a:buNone/>
              <a:defRPr sz="2100">
                <a:solidFill>
                  <a:srgbClr val="888888"/>
                </a:solidFill>
              </a:defRPr>
            </a:lvl9pPr>
          </a:lstStyle>
          <a:p/>
        </p:txBody>
      </p:sp>
      <p:sp>
        <p:nvSpPr>
          <p:cNvPr id="2542" name="Google Shape;2542;p508"/>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43" name="Google Shape;2543;p508"/>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44" name="Google Shape;2544;p508"/>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eux contenus">
  <p:cSld name="1_Deux contenus">
    <p:spTree>
      <p:nvGrpSpPr>
        <p:cNvPr id="2545" name="Shape 2545"/>
        <p:cNvGrpSpPr/>
        <p:nvPr/>
      </p:nvGrpSpPr>
      <p:grpSpPr>
        <a:xfrm>
          <a:off x="0" y="0"/>
          <a:ext cx="0" cy="0"/>
          <a:chOff x="0" y="0"/>
          <a:chExt cx="0" cy="0"/>
        </a:xfrm>
      </p:grpSpPr>
      <p:sp>
        <p:nvSpPr>
          <p:cNvPr id="2546" name="Google Shape;2546;p509"/>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547" name="Google Shape;2547;p509"/>
          <p:cNvSpPr txBox="1"/>
          <p:nvPr>
            <p:ph idx="1" type="body"/>
          </p:nvPr>
        </p:nvSpPr>
        <p:spPr>
          <a:xfrm>
            <a:off x="914400" y="2400304"/>
            <a:ext cx="8077200" cy="6788945"/>
          </a:xfrm>
          <a:prstGeom prst="rect">
            <a:avLst/>
          </a:prstGeom>
          <a:noFill/>
          <a:ln>
            <a:noFill/>
          </a:ln>
        </p:spPr>
        <p:txBody>
          <a:bodyPr anchorCtr="0" anchor="t" bIns="45700" lIns="91425" spcFirstLastPara="1" rIns="91425" wrap="square" tIns="45700">
            <a:noAutofit/>
          </a:bodyPr>
          <a:lstStyle>
            <a:lvl1pPr indent="-495300" lvl="0" marL="457200" algn="l">
              <a:spcBef>
                <a:spcPts val="840"/>
              </a:spcBef>
              <a:spcAft>
                <a:spcPts val="0"/>
              </a:spcAft>
              <a:buClr>
                <a:schemeClr val="dk1"/>
              </a:buClr>
              <a:buSzPts val="4200"/>
              <a:buChar char="•"/>
              <a:defRPr sz="4200"/>
            </a:lvl1pPr>
            <a:lvl2pPr indent="-457200" lvl="1" marL="914400" algn="l">
              <a:spcBef>
                <a:spcPts val="720"/>
              </a:spcBef>
              <a:spcAft>
                <a:spcPts val="0"/>
              </a:spcAft>
              <a:buClr>
                <a:schemeClr val="dk1"/>
              </a:buClr>
              <a:buSzPts val="3600"/>
              <a:buChar char="–"/>
              <a:defRPr sz="3600"/>
            </a:lvl2pPr>
            <a:lvl3pPr indent="-419100" lvl="2" marL="1371600" algn="l">
              <a:spcBef>
                <a:spcPts val="600"/>
              </a:spcBef>
              <a:spcAft>
                <a:spcPts val="0"/>
              </a:spcAft>
              <a:buClr>
                <a:schemeClr val="dk1"/>
              </a:buClr>
              <a:buSzPts val="3000"/>
              <a:buChar char="•"/>
              <a:defRPr sz="3000"/>
            </a:lvl3pPr>
            <a:lvl4pPr indent="-400050" lvl="3" marL="1828800" algn="l">
              <a:spcBef>
                <a:spcPts val="540"/>
              </a:spcBef>
              <a:spcAft>
                <a:spcPts val="0"/>
              </a:spcAft>
              <a:buClr>
                <a:schemeClr val="dk1"/>
              </a:buClr>
              <a:buSzPts val="2700"/>
              <a:buChar char="–"/>
              <a:defRPr sz="2700"/>
            </a:lvl4pPr>
            <a:lvl5pPr indent="-400050" lvl="4" marL="2286000" algn="l">
              <a:spcBef>
                <a:spcPts val="540"/>
              </a:spcBef>
              <a:spcAft>
                <a:spcPts val="0"/>
              </a:spcAft>
              <a:buClr>
                <a:schemeClr val="dk1"/>
              </a:buClr>
              <a:buSzPts val="2700"/>
              <a:buChar char="»"/>
              <a:defRPr sz="2700"/>
            </a:lvl5pPr>
            <a:lvl6pPr indent="-400050" lvl="5" marL="2743200" algn="l">
              <a:spcBef>
                <a:spcPts val="540"/>
              </a:spcBef>
              <a:spcAft>
                <a:spcPts val="0"/>
              </a:spcAft>
              <a:buClr>
                <a:schemeClr val="dk1"/>
              </a:buClr>
              <a:buSzPts val="2700"/>
              <a:buChar char="•"/>
              <a:defRPr sz="2700"/>
            </a:lvl6pPr>
            <a:lvl7pPr indent="-400050" lvl="6" marL="3200400" algn="l">
              <a:spcBef>
                <a:spcPts val="540"/>
              </a:spcBef>
              <a:spcAft>
                <a:spcPts val="0"/>
              </a:spcAft>
              <a:buClr>
                <a:schemeClr val="dk1"/>
              </a:buClr>
              <a:buSzPts val="2700"/>
              <a:buChar char="•"/>
              <a:defRPr sz="2700"/>
            </a:lvl7pPr>
            <a:lvl8pPr indent="-400050" lvl="7" marL="3657600" algn="l">
              <a:spcBef>
                <a:spcPts val="540"/>
              </a:spcBef>
              <a:spcAft>
                <a:spcPts val="0"/>
              </a:spcAft>
              <a:buClr>
                <a:schemeClr val="dk1"/>
              </a:buClr>
              <a:buSzPts val="2700"/>
              <a:buChar char="•"/>
              <a:defRPr sz="2700"/>
            </a:lvl8pPr>
            <a:lvl9pPr indent="-400050" lvl="8" marL="4114800" algn="l">
              <a:spcBef>
                <a:spcPts val="540"/>
              </a:spcBef>
              <a:spcAft>
                <a:spcPts val="0"/>
              </a:spcAft>
              <a:buClr>
                <a:schemeClr val="dk1"/>
              </a:buClr>
              <a:buSzPts val="2700"/>
              <a:buChar char="•"/>
              <a:defRPr sz="2700"/>
            </a:lvl9pPr>
          </a:lstStyle>
          <a:p/>
        </p:txBody>
      </p:sp>
      <p:sp>
        <p:nvSpPr>
          <p:cNvPr id="2548" name="Google Shape;2548;p509"/>
          <p:cNvSpPr txBox="1"/>
          <p:nvPr>
            <p:ph idx="2" type="body"/>
          </p:nvPr>
        </p:nvSpPr>
        <p:spPr>
          <a:xfrm>
            <a:off x="9296400" y="2400304"/>
            <a:ext cx="8077200" cy="6788945"/>
          </a:xfrm>
          <a:prstGeom prst="rect">
            <a:avLst/>
          </a:prstGeom>
          <a:noFill/>
          <a:ln>
            <a:noFill/>
          </a:ln>
        </p:spPr>
        <p:txBody>
          <a:bodyPr anchorCtr="0" anchor="t" bIns="45700" lIns="91425" spcFirstLastPara="1" rIns="91425" wrap="square" tIns="45700">
            <a:noAutofit/>
          </a:bodyPr>
          <a:lstStyle>
            <a:lvl1pPr indent="-495300" lvl="0" marL="457200" algn="l">
              <a:spcBef>
                <a:spcPts val="840"/>
              </a:spcBef>
              <a:spcAft>
                <a:spcPts val="0"/>
              </a:spcAft>
              <a:buClr>
                <a:schemeClr val="dk1"/>
              </a:buClr>
              <a:buSzPts val="4200"/>
              <a:buChar char="•"/>
              <a:defRPr sz="4200"/>
            </a:lvl1pPr>
            <a:lvl2pPr indent="-457200" lvl="1" marL="914400" algn="l">
              <a:spcBef>
                <a:spcPts val="720"/>
              </a:spcBef>
              <a:spcAft>
                <a:spcPts val="0"/>
              </a:spcAft>
              <a:buClr>
                <a:schemeClr val="dk1"/>
              </a:buClr>
              <a:buSzPts val="3600"/>
              <a:buChar char="–"/>
              <a:defRPr sz="3600"/>
            </a:lvl2pPr>
            <a:lvl3pPr indent="-419100" lvl="2" marL="1371600" algn="l">
              <a:spcBef>
                <a:spcPts val="600"/>
              </a:spcBef>
              <a:spcAft>
                <a:spcPts val="0"/>
              </a:spcAft>
              <a:buClr>
                <a:schemeClr val="dk1"/>
              </a:buClr>
              <a:buSzPts val="3000"/>
              <a:buChar char="•"/>
              <a:defRPr sz="3000"/>
            </a:lvl3pPr>
            <a:lvl4pPr indent="-400050" lvl="3" marL="1828800" algn="l">
              <a:spcBef>
                <a:spcPts val="540"/>
              </a:spcBef>
              <a:spcAft>
                <a:spcPts val="0"/>
              </a:spcAft>
              <a:buClr>
                <a:schemeClr val="dk1"/>
              </a:buClr>
              <a:buSzPts val="2700"/>
              <a:buChar char="–"/>
              <a:defRPr sz="2700"/>
            </a:lvl4pPr>
            <a:lvl5pPr indent="-400050" lvl="4" marL="2286000" algn="l">
              <a:spcBef>
                <a:spcPts val="540"/>
              </a:spcBef>
              <a:spcAft>
                <a:spcPts val="0"/>
              </a:spcAft>
              <a:buClr>
                <a:schemeClr val="dk1"/>
              </a:buClr>
              <a:buSzPts val="2700"/>
              <a:buChar char="»"/>
              <a:defRPr sz="2700"/>
            </a:lvl5pPr>
            <a:lvl6pPr indent="-400050" lvl="5" marL="2743200" algn="l">
              <a:spcBef>
                <a:spcPts val="540"/>
              </a:spcBef>
              <a:spcAft>
                <a:spcPts val="0"/>
              </a:spcAft>
              <a:buClr>
                <a:schemeClr val="dk1"/>
              </a:buClr>
              <a:buSzPts val="2700"/>
              <a:buChar char="•"/>
              <a:defRPr sz="2700"/>
            </a:lvl6pPr>
            <a:lvl7pPr indent="-400050" lvl="6" marL="3200400" algn="l">
              <a:spcBef>
                <a:spcPts val="540"/>
              </a:spcBef>
              <a:spcAft>
                <a:spcPts val="0"/>
              </a:spcAft>
              <a:buClr>
                <a:schemeClr val="dk1"/>
              </a:buClr>
              <a:buSzPts val="2700"/>
              <a:buChar char="•"/>
              <a:defRPr sz="2700"/>
            </a:lvl7pPr>
            <a:lvl8pPr indent="-400050" lvl="7" marL="3657600" algn="l">
              <a:spcBef>
                <a:spcPts val="540"/>
              </a:spcBef>
              <a:spcAft>
                <a:spcPts val="0"/>
              </a:spcAft>
              <a:buClr>
                <a:schemeClr val="dk1"/>
              </a:buClr>
              <a:buSzPts val="2700"/>
              <a:buChar char="•"/>
              <a:defRPr sz="2700"/>
            </a:lvl8pPr>
            <a:lvl9pPr indent="-400050" lvl="8" marL="4114800" algn="l">
              <a:spcBef>
                <a:spcPts val="540"/>
              </a:spcBef>
              <a:spcAft>
                <a:spcPts val="0"/>
              </a:spcAft>
              <a:buClr>
                <a:schemeClr val="dk1"/>
              </a:buClr>
              <a:buSzPts val="2700"/>
              <a:buChar char="•"/>
              <a:defRPr sz="2700"/>
            </a:lvl9pPr>
          </a:lstStyle>
          <a:p/>
        </p:txBody>
      </p:sp>
      <p:sp>
        <p:nvSpPr>
          <p:cNvPr id="2549" name="Google Shape;2549;p509"/>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50" name="Google Shape;2550;p509"/>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51" name="Google Shape;2551;p509"/>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aison">
  <p:cSld name="1_Comparaison">
    <p:spTree>
      <p:nvGrpSpPr>
        <p:cNvPr id="2552" name="Shape 2552"/>
        <p:cNvGrpSpPr/>
        <p:nvPr/>
      </p:nvGrpSpPr>
      <p:grpSpPr>
        <a:xfrm>
          <a:off x="0" y="0"/>
          <a:ext cx="0" cy="0"/>
          <a:chOff x="0" y="0"/>
          <a:chExt cx="0" cy="0"/>
        </a:xfrm>
      </p:grpSpPr>
      <p:sp>
        <p:nvSpPr>
          <p:cNvPr id="2553" name="Google Shape;2553;p510"/>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554" name="Google Shape;2554;p510"/>
          <p:cNvSpPr txBox="1"/>
          <p:nvPr>
            <p:ph idx="1" type="body"/>
          </p:nvPr>
        </p:nvSpPr>
        <p:spPr>
          <a:xfrm>
            <a:off x="914401" y="2302672"/>
            <a:ext cx="8080376" cy="959645"/>
          </a:xfrm>
          <a:prstGeom prst="rect">
            <a:avLst/>
          </a:prstGeom>
          <a:noFill/>
          <a:ln>
            <a:noFill/>
          </a:ln>
        </p:spPr>
        <p:txBody>
          <a:bodyPr anchorCtr="0" anchor="b" bIns="45700" lIns="91425" spcFirstLastPara="1" rIns="91425" wrap="square" tIns="45700">
            <a:noAutofit/>
          </a:bodyPr>
          <a:lstStyle>
            <a:lvl1pPr indent="-228600" lvl="0" marL="457200" algn="l">
              <a:spcBef>
                <a:spcPts val="720"/>
              </a:spcBef>
              <a:spcAft>
                <a:spcPts val="0"/>
              </a:spcAft>
              <a:buClr>
                <a:schemeClr val="dk1"/>
              </a:buClr>
              <a:buSzPts val="3600"/>
              <a:buNone/>
              <a:defRPr b="1" sz="3600"/>
            </a:lvl1pPr>
            <a:lvl2pPr indent="-228600" lvl="1" marL="914400" algn="l">
              <a:spcBef>
                <a:spcPts val="600"/>
              </a:spcBef>
              <a:spcAft>
                <a:spcPts val="0"/>
              </a:spcAft>
              <a:buClr>
                <a:schemeClr val="dk1"/>
              </a:buClr>
              <a:buSzPts val="3000"/>
              <a:buNone/>
              <a:defRPr b="1" sz="3000"/>
            </a:lvl2pPr>
            <a:lvl3pPr indent="-228600" lvl="2" marL="1371600" algn="l">
              <a:spcBef>
                <a:spcPts val="540"/>
              </a:spcBef>
              <a:spcAft>
                <a:spcPts val="0"/>
              </a:spcAft>
              <a:buClr>
                <a:schemeClr val="dk1"/>
              </a:buClr>
              <a:buSzPts val="2700"/>
              <a:buNone/>
              <a:defRPr b="1" sz="2700"/>
            </a:lvl3pPr>
            <a:lvl4pPr indent="-228600" lvl="3" marL="1828800" algn="l">
              <a:spcBef>
                <a:spcPts val="480"/>
              </a:spcBef>
              <a:spcAft>
                <a:spcPts val="0"/>
              </a:spcAft>
              <a:buClr>
                <a:schemeClr val="dk1"/>
              </a:buClr>
              <a:buSzPts val="2400"/>
              <a:buNone/>
              <a:defRPr b="1" sz="2400"/>
            </a:lvl4pPr>
            <a:lvl5pPr indent="-228600" lvl="4" marL="2286000" algn="l">
              <a:spcBef>
                <a:spcPts val="480"/>
              </a:spcBef>
              <a:spcAft>
                <a:spcPts val="0"/>
              </a:spcAft>
              <a:buClr>
                <a:schemeClr val="dk1"/>
              </a:buClr>
              <a:buSzPts val="2400"/>
              <a:buNone/>
              <a:defRPr b="1" sz="2400"/>
            </a:lvl5pPr>
            <a:lvl6pPr indent="-228600" lvl="5" marL="2743200" algn="l">
              <a:spcBef>
                <a:spcPts val="480"/>
              </a:spcBef>
              <a:spcAft>
                <a:spcPts val="0"/>
              </a:spcAft>
              <a:buClr>
                <a:schemeClr val="dk1"/>
              </a:buClr>
              <a:buSzPts val="2400"/>
              <a:buNone/>
              <a:defRPr b="1" sz="2400"/>
            </a:lvl6pPr>
            <a:lvl7pPr indent="-228600" lvl="6" marL="3200400" algn="l">
              <a:spcBef>
                <a:spcPts val="480"/>
              </a:spcBef>
              <a:spcAft>
                <a:spcPts val="0"/>
              </a:spcAft>
              <a:buClr>
                <a:schemeClr val="dk1"/>
              </a:buClr>
              <a:buSzPts val="2400"/>
              <a:buNone/>
              <a:defRPr b="1" sz="2400"/>
            </a:lvl7pPr>
            <a:lvl8pPr indent="-228600" lvl="7" marL="3657600" algn="l">
              <a:spcBef>
                <a:spcPts val="480"/>
              </a:spcBef>
              <a:spcAft>
                <a:spcPts val="0"/>
              </a:spcAft>
              <a:buClr>
                <a:schemeClr val="dk1"/>
              </a:buClr>
              <a:buSzPts val="2400"/>
              <a:buNone/>
              <a:defRPr b="1" sz="2400"/>
            </a:lvl8pPr>
            <a:lvl9pPr indent="-228600" lvl="8" marL="4114800" algn="l">
              <a:spcBef>
                <a:spcPts val="480"/>
              </a:spcBef>
              <a:spcAft>
                <a:spcPts val="0"/>
              </a:spcAft>
              <a:buClr>
                <a:schemeClr val="dk1"/>
              </a:buClr>
              <a:buSzPts val="2400"/>
              <a:buNone/>
              <a:defRPr b="1" sz="2400"/>
            </a:lvl9pPr>
          </a:lstStyle>
          <a:p/>
        </p:txBody>
      </p:sp>
      <p:sp>
        <p:nvSpPr>
          <p:cNvPr id="2555" name="Google Shape;2555;p510"/>
          <p:cNvSpPr txBox="1"/>
          <p:nvPr>
            <p:ph idx="2" type="body"/>
          </p:nvPr>
        </p:nvSpPr>
        <p:spPr>
          <a:xfrm>
            <a:off x="914401" y="3262313"/>
            <a:ext cx="8080376" cy="5926932"/>
          </a:xfrm>
          <a:prstGeom prst="rect">
            <a:avLst/>
          </a:prstGeom>
          <a:noFill/>
          <a:ln>
            <a:noFill/>
          </a:ln>
        </p:spPr>
        <p:txBody>
          <a:bodyPr anchorCtr="0" anchor="t" bIns="45700" lIns="91425" spcFirstLastPara="1" rIns="91425" wrap="square" tIns="45700">
            <a:noAutofit/>
          </a:bodyPr>
          <a:lstStyle>
            <a:lvl1pPr indent="-457200" lvl="0" marL="457200" algn="l">
              <a:spcBef>
                <a:spcPts val="720"/>
              </a:spcBef>
              <a:spcAft>
                <a:spcPts val="0"/>
              </a:spcAft>
              <a:buClr>
                <a:schemeClr val="dk1"/>
              </a:buClr>
              <a:buSzPts val="3600"/>
              <a:buChar char="•"/>
              <a:defRPr sz="3600"/>
            </a:lvl1pPr>
            <a:lvl2pPr indent="-419100" lvl="1" marL="914400" algn="l">
              <a:spcBef>
                <a:spcPts val="600"/>
              </a:spcBef>
              <a:spcAft>
                <a:spcPts val="0"/>
              </a:spcAft>
              <a:buClr>
                <a:schemeClr val="dk1"/>
              </a:buClr>
              <a:buSzPts val="3000"/>
              <a:buChar char="–"/>
              <a:defRPr sz="3000"/>
            </a:lvl2pPr>
            <a:lvl3pPr indent="-400050" lvl="2" marL="1371600" algn="l">
              <a:spcBef>
                <a:spcPts val="540"/>
              </a:spcBef>
              <a:spcAft>
                <a:spcPts val="0"/>
              </a:spcAft>
              <a:buClr>
                <a:schemeClr val="dk1"/>
              </a:buClr>
              <a:buSzPts val="2700"/>
              <a:buChar char="•"/>
              <a:defRPr sz="2700"/>
            </a:lvl3pPr>
            <a:lvl4pPr indent="-381000" lvl="3" marL="1828800" algn="l">
              <a:spcBef>
                <a:spcPts val="480"/>
              </a:spcBef>
              <a:spcAft>
                <a:spcPts val="0"/>
              </a:spcAft>
              <a:buClr>
                <a:schemeClr val="dk1"/>
              </a:buClr>
              <a:buSzPts val="2400"/>
              <a:buChar char="–"/>
              <a:defRPr sz="2400"/>
            </a:lvl4pPr>
            <a:lvl5pPr indent="-381000" lvl="4" marL="2286000" algn="l">
              <a:spcBef>
                <a:spcPts val="480"/>
              </a:spcBef>
              <a:spcAft>
                <a:spcPts val="0"/>
              </a:spcAft>
              <a:buClr>
                <a:schemeClr val="dk1"/>
              </a:buClr>
              <a:buSzPts val="2400"/>
              <a:buChar char="»"/>
              <a:defRPr sz="2400"/>
            </a:lvl5pPr>
            <a:lvl6pPr indent="-381000" lvl="5" marL="2743200" algn="l">
              <a:spcBef>
                <a:spcPts val="480"/>
              </a:spcBef>
              <a:spcAft>
                <a:spcPts val="0"/>
              </a:spcAft>
              <a:buClr>
                <a:schemeClr val="dk1"/>
              </a:buClr>
              <a:buSzPts val="2400"/>
              <a:buChar char="•"/>
              <a:defRPr sz="2400"/>
            </a:lvl6pPr>
            <a:lvl7pPr indent="-381000" lvl="6" marL="3200400" algn="l">
              <a:spcBef>
                <a:spcPts val="480"/>
              </a:spcBef>
              <a:spcAft>
                <a:spcPts val="0"/>
              </a:spcAft>
              <a:buClr>
                <a:schemeClr val="dk1"/>
              </a:buClr>
              <a:buSzPts val="2400"/>
              <a:buChar char="•"/>
              <a:defRPr sz="2400"/>
            </a:lvl7pPr>
            <a:lvl8pPr indent="-381000" lvl="7" marL="3657600" algn="l">
              <a:spcBef>
                <a:spcPts val="480"/>
              </a:spcBef>
              <a:spcAft>
                <a:spcPts val="0"/>
              </a:spcAft>
              <a:buClr>
                <a:schemeClr val="dk1"/>
              </a:buClr>
              <a:buSzPts val="2400"/>
              <a:buChar char="•"/>
              <a:defRPr sz="2400"/>
            </a:lvl8pPr>
            <a:lvl9pPr indent="-381000" lvl="8" marL="4114800" algn="l">
              <a:spcBef>
                <a:spcPts val="480"/>
              </a:spcBef>
              <a:spcAft>
                <a:spcPts val="0"/>
              </a:spcAft>
              <a:buClr>
                <a:schemeClr val="dk1"/>
              </a:buClr>
              <a:buSzPts val="2400"/>
              <a:buChar char="•"/>
              <a:defRPr sz="2400"/>
            </a:lvl9pPr>
          </a:lstStyle>
          <a:p/>
        </p:txBody>
      </p:sp>
      <p:sp>
        <p:nvSpPr>
          <p:cNvPr id="2556" name="Google Shape;2556;p510"/>
          <p:cNvSpPr txBox="1"/>
          <p:nvPr>
            <p:ph idx="3" type="body"/>
          </p:nvPr>
        </p:nvSpPr>
        <p:spPr>
          <a:xfrm>
            <a:off x="9290056" y="2302672"/>
            <a:ext cx="8083550" cy="959645"/>
          </a:xfrm>
          <a:prstGeom prst="rect">
            <a:avLst/>
          </a:prstGeom>
          <a:noFill/>
          <a:ln>
            <a:noFill/>
          </a:ln>
        </p:spPr>
        <p:txBody>
          <a:bodyPr anchorCtr="0" anchor="b" bIns="45700" lIns="91425" spcFirstLastPara="1" rIns="91425" wrap="square" tIns="45700">
            <a:noAutofit/>
          </a:bodyPr>
          <a:lstStyle>
            <a:lvl1pPr indent="-228600" lvl="0" marL="457200" algn="l">
              <a:spcBef>
                <a:spcPts val="720"/>
              </a:spcBef>
              <a:spcAft>
                <a:spcPts val="0"/>
              </a:spcAft>
              <a:buClr>
                <a:schemeClr val="dk1"/>
              </a:buClr>
              <a:buSzPts val="3600"/>
              <a:buNone/>
              <a:defRPr b="1" sz="3600"/>
            </a:lvl1pPr>
            <a:lvl2pPr indent="-228600" lvl="1" marL="914400" algn="l">
              <a:spcBef>
                <a:spcPts val="600"/>
              </a:spcBef>
              <a:spcAft>
                <a:spcPts val="0"/>
              </a:spcAft>
              <a:buClr>
                <a:schemeClr val="dk1"/>
              </a:buClr>
              <a:buSzPts val="3000"/>
              <a:buNone/>
              <a:defRPr b="1" sz="3000"/>
            </a:lvl2pPr>
            <a:lvl3pPr indent="-228600" lvl="2" marL="1371600" algn="l">
              <a:spcBef>
                <a:spcPts val="540"/>
              </a:spcBef>
              <a:spcAft>
                <a:spcPts val="0"/>
              </a:spcAft>
              <a:buClr>
                <a:schemeClr val="dk1"/>
              </a:buClr>
              <a:buSzPts val="2700"/>
              <a:buNone/>
              <a:defRPr b="1" sz="2700"/>
            </a:lvl3pPr>
            <a:lvl4pPr indent="-228600" lvl="3" marL="1828800" algn="l">
              <a:spcBef>
                <a:spcPts val="480"/>
              </a:spcBef>
              <a:spcAft>
                <a:spcPts val="0"/>
              </a:spcAft>
              <a:buClr>
                <a:schemeClr val="dk1"/>
              </a:buClr>
              <a:buSzPts val="2400"/>
              <a:buNone/>
              <a:defRPr b="1" sz="2400"/>
            </a:lvl4pPr>
            <a:lvl5pPr indent="-228600" lvl="4" marL="2286000" algn="l">
              <a:spcBef>
                <a:spcPts val="480"/>
              </a:spcBef>
              <a:spcAft>
                <a:spcPts val="0"/>
              </a:spcAft>
              <a:buClr>
                <a:schemeClr val="dk1"/>
              </a:buClr>
              <a:buSzPts val="2400"/>
              <a:buNone/>
              <a:defRPr b="1" sz="2400"/>
            </a:lvl5pPr>
            <a:lvl6pPr indent="-228600" lvl="5" marL="2743200" algn="l">
              <a:spcBef>
                <a:spcPts val="480"/>
              </a:spcBef>
              <a:spcAft>
                <a:spcPts val="0"/>
              </a:spcAft>
              <a:buClr>
                <a:schemeClr val="dk1"/>
              </a:buClr>
              <a:buSzPts val="2400"/>
              <a:buNone/>
              <a:defRPr b="1" sz="2400"/>
            </a:lvl6pPr>
            <a:lvl7pPr indent="-228600" lvl="6" marL="3200400" algn="l">
              <a:spcBef>
                <a:spcPts val="480"/>
              </a:spcBef>
              <a:spcAft>
                <a:spcPts val="0"/>
              </a:spcAft>
              <a:buClr>
                <a:schemeClr val="dk1"/>
              </a:buClr>
              <a:buSzPts val="2400"/>
              <a:buNone/>
              <a:defRPr b="1" sz="2400"/>
            </a:lvl7pPr>
            <a:lvl8pPr indent="-228600" lvl="7" marL="3657600" algn="l">
              <a:spcBef>
                <a:spcPts val="480"/>
              </a:spcBef>
              <a:spcAft>
                <a:spcPts val="0"/>
              </a:spcAft>
              <a:buClr>
                <a:schemeClr val="dk1"/>
              </a:buClr>
              <a:buSzPts val="2400"/>
              <a:buNone/>
              <a:defRPr b="1" sz="2400"/>
            </a:lvl8pPr>
            <a:lvl9pPr indent="-228600" lvl="8" marL="4114800" algn="l">
              <a:spcBef>
                <a:spcPts val="480"/>
              </a:spcBef>
              <a:spcAft>
                <a:spcPts val="0"/>
              </a:spcAft>
              <a:buClr>
                <a:schemeClr val="dk1"/>
              </a:buClr>
              <a:buSzPts val="2400"/>
              <a:buNone/>
              <a:defRPr b="1" sz="2400"/>
            </a:lvl9pPr>
          </a:lstStyle>
          <a:p/>
        </p:txBody>
      </p:sp>
      <p:sp>
        <p:nvSpPr>
          <p:cNvPr id="2557" name="Google Shape;2557;p510"/>
          <p:cNvSpPr txBox="1"/>
          <p:nvPr>
            <p:ph idx="4" type="body"/>
          </p:nvPr>
        </p:nvSpPr>
        <p:spPr>
          <a:xfrm>
            <a:off x="9290056" y="3262313"/>
            <a:ext cx="8083550" cy="5926932"/>
          </a:xfrm>
          <a:prstGeom prst="rect">
            <a:avLst/>
          </a:prstGeom>
          <a:noFill/>
          <a:ln>
            <a:noFill/>
          </a:ln>
        </p:spPr>
        <p:txBody>
          <a:bodyPr anchorCtr="0" anchor="t" bIns="45700" lIns="91425" spcFirstLastPara="1" rIns="91425" wrap="square" tIns="45700">
            <a:noAutofit/>
          </a:bodyPr>
          <a:lstStyle>
            <a:lvl1pPr indent="-457200" lvl="0" marL="457200" algn="l">
              <a:spcBef>
                <a:spcPts val="720"/>
              </a:spcBef>
              <a:spcAft>
                <a:spcPts val="0"/>
              </a:spcAft>
              <a:buClr>
                <a:schemeClr val="dk1"/>
              </a:buClr>
              <a:buSzPts val="3600"/>
              <a:buChar char="•"/>
              <a:defRPr sz="3600"/>
            </a:lvl1pPr>
            <a:lvl2pPr indent="-419100" lvl="1" marL="914400" algn="l">
              <a:spcBef>
                <a:spcPts val="600"/>
              </a:spcBef>
              <a:spcAft>
                <a:spcPts val="0"/>
              </a:spcAft>
              <a:buClr>
                <a:schemeClr val="dk1"/>
              </a:buClr>
              <a:buSzPts val="3000"/>
              <a:buChar char="–"/>
              <a:defRPr sz="3000"/>
            </a:lvl2pPr>
            <a:lvl3pPr indent="-400050" lvl="2" marL="1371600" algn="l">
              <a:spcBef>
                <a:spcPts val="540"/>
              </a:spcBef>
              <a:spcAft>
                <a:spcPts val="0"/>
              </a:spcAft>
              <a:buClr>
                <a:schemeClr val="dk1"/>
              </a:buClr>
              <a:buSzPts val="2700"/>
              <a:buChar char="•"/>
              <a:defRPr sz="2700"/>
            </a:lvl3pPr>
            <a:lvl4pPr indent="-381000" lvl="3" marL="1828800" algn="l">
              <a:spcBef>
                <a:spcPts val="480"/>
              </a:spcBef>
              <a:spcAft>
                <a:spcPts val="0"/>
              </a:spcAft>
              <a:buClr>
                <a:schemeClr val="dk1"/>
              </a:buClr>
              <a:buSzPts val="2400"/>
              <a:buChar char="–"/>
              <a:defRPr sz="2400"/>
            </a:lvl4pPr>
            <a:lvl5pPr indent="-381000" lvl="4" marL="2286000" algn="l">
              <a:spcBef>
                <a:spcPts val="480"/>
              </a:spcBef>
              <a:spcAft>
                <a:spcPts val="0"/>
              </a:spcAft>
              <a:buClr>
                <a:schemeClr val="dk1"/>
              </a:buClr>
              <a:buSzPts val="2400"/>
              <a:buChar char="»"/>
              <a:defRPr sz="2400"/>
            </a:lvl5pPr>
            <a:lvl6pPr indent="-381000" lvl="5" marL="2743200" algn="l">
              <a:spcBef>
                <a:spcPts val="480"/>
              </a:spcBef>
              <a:spcAft>
                <a:spcPts val="0"/>
              </a:spcAft>
              <a:buClr>
                <a:schemeClr val="dk1"/>
              </a:buClr>
              <a:buSzPts val="2400"/>
              <a:buChar char="•"/>
              <a:defRPr sz="2400"/>
            </a:lvl6pPr>
            <a:lvl7pPr indent="-381000" lvl="6" marL="3200400" algn="l">
              <a:spcBef>
                <a:spcPts val="480"/>
              </a:spcBef>
              <a:spcAft>
                <a:spcPts val="0"/>
              </a:spcAft>
              <a:buClr>
                <a:schemeClr val="dk1"/>
              </a:buClr>
              <a:buSzPts val="2400"/>
              <a:buChar char="•"/>
              <a:defRPr sz="2400"/>
            </a:lvl7pPr>
            <a:lvl8pPr indent="-381000" lvl="7" marL="3657600" algn="l">
              <a:spcBef>
                <a:spcPts val="480"/>
              </a:spcBef>
              <a:spcAft>
                <a:spcPts val="0"/>
              </a:spcAft>
              <a:buClr>
                <a:schemeClr val="dk1"/>
              </a:buClr>
              <a:buSzPts val="2400"/>
              <a:buChar char="•"/>
              <a:defRPr sz="2400"/>
            </a:lvl8pPr>
            <a:lvl9pPr indent="-381000" lvl="8" marL="4114800" algn="l">
              <a:spcBef>
                <a:spcPts val="480"/>
              </a:spcBef>
              <a:spcAft>
                <a:spcPts val="0"/>
              </a:spcAft>
              <a:buClr>
                <a:schemeClr val="dk1"/>
              </a:buClr>
              <a:buSzPts val="2400"/>
              <a:buChar char="•"/>
              <a:defRPr sz="2400"/>
            </a:lvl9pPr>
          </a:lstStyle>
          <a:p/>
        </p:txBody>
      </p:sp>
      <p:sp>
        <p:nvSpPr>
          <p:cNvPr id="2558" name="Google Shape;2558;p510"/>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59" name="Google Shape;2559;p510"/>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60" name="Google Shape;2560;p510"/>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seul">
  <p:cSld name="1_Titre seul">
    <p:spTree>
      <p:nvGrpSpPr>
        <p:cNvPr id="2561" name="Shape 2561"/>
        <p:cNvGrpSpPr/>
        <p:nvPr/>
      </p:nvGrpSpPr>
      <p:grpSpPr>
        <a:xfrm>
          <a:off x="0" y="0"/>
          <a:ext cx="0" cy="0"/>
          <a:chOff x="0" y="0"/>
          <a:chExt cx="0" cy="0"/>
        </a:xfrm>
      </p:grpSpPr>
      <p:sp>
        <p:nvSpPr>
          <p:cNvPr id="2562" name="Google Shape;2562;p511"/>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563" name="Google Shape;2563;p511"/>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64" name="Google Shape;2564;p511"/>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65" name="Google Shape;2565;p511"/>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Vide">
  <p:cSld name="1_Vide">
    <p:spTree>
      <p:nvGrpSpPr>
        <p:cNvPr id="2566" name="Shape 2566"/>
        <p:cNvGrpSpPr/>
        <p:nvPr/>
      </p:nvGrpSpPr>
      <p:grpSpPr>
        <a:xfrm>
          <a:off x="0" y="0"/>
          <a:ext cx="0" cy="0"/>
          <a:chOff x="0" y="0"/>
          <a:chExt cx="0" cy="0"/>
        </a:xfrm>
      </p:grpSpPr>
      <p:sp>
        <p:nvSpPr>
          <p:cNvPr id="2567" name="Google Shape;2567;p512"/>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68" name="Google Shape;2568;p512"/>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69" name="Google Shape;2569;p512"/>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re seul">
  <p:cSld name="4_Titre seul">
    <p:spTree>
      <p:nvGrpSpPr>
        <p:cNvPr id="258" name="Shape 258"/>
        <p:cNvGrpSpPr/>
        <p:nvPr/>
      </p:nvGrpSpPr>
      <p:grpSpPr>
        <a:xfrm>
          <a:off x="0" y="0"/>
          <a:ext cx="0" cy="0"/>
          <a:chOff x="0" y="0"/>
          <a:chExt cx="0" cy="0"/>
        </a:xfrm>
      </p:grpSpPr>
      <p:sp>
        <p:nvSpPr>
          <p:cNvPr id="259" name="Google Shape;259;p116"/>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0" name="Google Shape;260;p11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1" name="Google Shape;261;p11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2" name="Google Shape;262;p11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u avec légende">
  <p:cSld name="1_Contenu avec légende">
    <p:spTree>
      <p:nvGrpSpPr>
        <p:cNvPr id="2570" name="Shape 2570"/>
        <p:cNvGrpSpPr/>
        <p:nvPr/>
      </p:nvGrpSpPr>
      <p:grpSpPr>
        <a:xfrm>
          <a:off x="0" y="0"/>
          <a:ext cx="0" cy="0"/>
          <a:chOff x="0" y="0"/>
          <a:chExt cx="0" cy="0"/>
        </a:xfrm>
      </p:grpSpPr>
      <p:sp>
        <p:nvSpPr>
          <p:cNvPr id="2571" name="Google Shape;2571;p513"/>
          <p:cNvSpPr txBox="1"/>
          <p:nvPr>
            <p:ph type="title"/>
          </p:nvPr>
        </p:nvSpPr>
        <p:spPr>
          <a:xfrm>
            <a:off x="914405" y="409576"/>
            <a:ext cx="6016626" cy="1743077"/>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3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572" name="Google Shape;2572;p513"/>
          <p:cNvSpPr txBox="1"/>
          <p:nvPr>
            <p:ph idx="1" type="body"/>
          </p:nvPr>
        </p:nvSpPr>
        <p:spPr>
          <a:xfrm>
            <a:off x="7150100" y="409580"/>
            <a:ext cx="10223501" cy="8779670"/>
          </a:xfrm>
          <a:prstGeom prst="rect">
            <a:avLst/>
          </a:prstGeom>
          <a:noFill/>
          <a:ln>
            <a:noFill/>
          </a:ln>
        </p:spPr>
        <p:txBody>
          <a:bodyPr anchorCtr="0" anchor="t" bIns="45700" lIns="91425" spcFirstLastPara="1" rIns="91425" wrap="square" tIns="45700">
            <a:noAutofit/>
          </a:bodyPr>
          <a:lstStyle>
            <a:lvl1pPr indent="-533400" lvl="0" marL="457200" algn="l">
              <a:spcBef>
                <a:spcPts val="960"/>
              </a:spcBef>
              <a:spcAft>
                <a:spcPts val="0"/>
              </a:spcAft>
              <a:buClr>
                <a:schemeClr val="dk1"/>
              </a:buClr>
              <a:buSzPts val="4800"/>
              <a:buChar char="•"/>
              <a:defRPr sz="4800"/>
            </a:lvl1pPr>
            <a:lvl2pPr indent="-495300" lvl="1" marL="914400" algn="l">
              <a:spcBef>
                <a:spcPts val="840"/>
              </a:spcBef>
              <a:spcAft>
                <a:spcPts val="0"/>
              </a:spcAft>
              <a:buClr>
                <a:schemeClr val="dk1"/>
              </a:buClr>
              <a:buSzPts val="4200"/>
              <a:buChar char="–"/>
              <a:defRPr sz="4200"/>
            </a:lvl2pPr>
            <a:lvl3pPr indent="-457200" lvl="2" marL="1371600" algn="l">
              <a:spcBef>
                <a:spcPts val="720"/>
              </a:spcBef>
              <a:spcAft>
                <a:spcPts val="0"/>
              </a:spcAft>
              <a:buClr>
                <a:schemeClr val="dk1"/>
              </a:buClr>
              <a:buSzPts val="3600"/>
              <a:buChar char="•"/>
              <a:defRPr sz="3600"/>
            </a:lvl3pPr>
            <a:lvl4pPr indent="-419100" lvl="3" marL="1828800" algn="l">
              <a:spcBef>
                <a:spcPts val="600"/>
              </a:spcBef>
              <a:spcAft>
                <a:spcPts val="0"/>
              </a:spcAft>
              <a:buClr>
                <a:schemeClr val="dk1"/>
              </a:buClr>
              <a:buSzPts val="3000"/>
              <a:buChar char="–"/>
              <a:defRPr sz="3000"/>
            </a:lvl4pPr>
            <a:lvl5pPr indent="-419100" lvl="4" marL="2286000" algn="l">
              <a:spcBef>
                <a:spcPts val="600"/>
              </a:spcBef>
              <a:spcAft>
                <a:spcPts val="0"/>
              </a:spcAft>
              <a:buClr>
                <a:schemeClr val="dk1"/>
              </a:buClr>
              <a:buSzPts val="3000"/>
              <a:buChar char="»"/>
              <a:defRPr sz="3000"/>
            </a:lvl5pPr>
            <a:lvl6pPr indent="-419100" lvl="5" marL="2743200" algn="l">
              <a:spcBef>
                <a:spcPts val="600"/>
              </a:spcBef>
              <a:spcAft>
                <a:spcPts val="0"/>
              </a:spcAft>
              <a:buClr>
                <a:schemeClr val="dk1"/>
              </a:buClr>
              <a:buSzPts val="3000"/>
              <a:buChar char="•"/>
              <a:defRPr sz="3000"/>
            </a:lvl6pPr>
            <a:lvl7pPr indent="-419100" lvl="6" marL="3200400" algn="l">
              <a:spcBef>
                <a:spcPts val="600"/>
              </a:spcBef>
              <a:spcAft>
                <a:spcPts val="0"/>
              </a:spcAft>
              <a:buClr>
                <a:schemeClr val="dk1"/>
              </a:buClr>
              <a:buSzPts val="3000"/>
              <a:buChar char="•"/>
              <a:defRPr sz="3000"/>
            </a:lvl7pPr>
            <a:lvl8pPr indent="-419100" lvl="7" marL="3657600" algn="l">
              <a:spcBef>
                <a:spcPts val="600"/>
              </a:spcBef>
              <a:spcAft>
                <a:spcPts val="0"/>
              </a:spcAft>
              <a:buClr>
                <a:schemeClr val="dk1"/>
              </a:buClr>
              <a:buSzPts val="3000"/>
              <a:buChar char="•"/>
              <a:defRPr sz="3000"/>
            </a:lvl8pPr>
            <a:lvl9pPr indent="-419100" lvl="8" marL="4114800" algn="l">
              <a:spcBef>
                <a:spcPts val="600"/>
              </a:spcBef>
              <a:spcAft>
                <a:spcPts val="0"/>
              </a:spcAft>
              <a:buClr>
                <a:schemeClr val="dk1"/>
              </a:buClr>
              <a:buSzPts val="3000"/>
              <a:buChar char="•"/>
              <a:defRPr sz="3000"/>
            </a:lvl9pPr>
          </a:lstStyle>
          <a:p/>
        </p:txBody>
      </p:sp>
      <p:sp>
        <p:nvSpPr>
          <p:cNvPr id="2573" name="Google Shape;2573;p513"/>
          <p:cNvSpPr txBox="1"/>
          <p:nvPr>
            <p:ph idx="2" type="body"/>
          </p:nvPr>
        </p:nvSpPr>
        <p:spPr>
          <a:xfrm>
            <a:off x="914405" y="2152655"/>
            <a:ext cx="6016626" cy="7036595"/>
          </a:xfrm>
          <a:prstGeom prst="rect">
            <a:avLst/>
          </a:prstGeom>
          <a:noFill/>
          <a:ln>
            <a:noFill/>
          </a:ln>
        </p:spPr>
        <p:txBody>
          <a:bodyPr anchorCtr="0" anchor="t" bIns="45700" lIns="91425" spcFirstLastPara="1" rIns="91425" wrap="square" tIns="45700">
            <a:noAutofit/>
          </a:bodyPr>
          <a:lstStyle>
            <a:lvl1pPr indent="-228600" lvl="0" marL="457200" algn="l">
              <a:spcBef>
                <a:spcPts val="420"/>
              </a:spcBef>
              <a:spcAft>
                <a:spcPts val="0"/>
              </a:spcAft>
              <a:buClr>
                <a:schemeClr val="dk1"/>
              </a:buClr>
              <a:buSzPts val="2100"/>
              <a:buNone/>
              <a:defRPr sz="2100"/>
            </a:lvl1pPr>
            <a:lvl2pPr indent="-228600" lvl="1" marL="914400" algn="l">
              <a:spcBef>
                <a:spcPts val="360"/>
              </a:spcBef>
              <a:spcAft>
                <a:spcPts val="0"/>
              </a:spcAft>
              <a:buClr>
                <a:schemeClr val="dk1"/>
              </a:buClr>
              <a:buSzPts val="1800"/>
              <a:buNone/>
              <a:defRPr sz="1800"/>
            </a:lvl2pPr>
            <a:lvl3pPr indent="-228600" lvl="2" marL="1371600" algn="l">
              <a:spcBef>
                <a:spcPts val="300"/>
              </a:spcBef>
              <a:spcAft>
                <a:spcPts val="0"/>
              </a:spcAft>
              <a:buClr>
                <a:schemeClr val="dk1"/>
              </a:buClr>
              <a:buSzPts val="1500"/>
              <a:buNone/>
              <a:defRPr sz="1500"/>
            </a:lvl3pPr>
            <a:lvl4pPr indent="-228600" lvl="3" marL="1828800" algn="l">
              <a:spcBef>
                <a:spcPts val="270"/>
              </a:spcBef>
              <a:spcAft>
                <a:spcPts val="0"/>
              </a:spcAft>
              <a:buClr>
                <a:schemeClr val="dk1"/>
              </a:buClr>
              <a:buSzPts val="1350"/>
              <a:buNone/>
              <a:defRPr sz="1350"/>
            </a:lvl4pPr>
            <a:lvl5pPr indent="-228600" lvl="4" marL="2286000" algn="l">
              <a:spcBef>
                <a:spcPts val="270"/>
              </a:spcBef>
              <a:spcAft>
                <a:spcPts val="0"/>
              </a:spcAft>
              <a:buClr>
                <a:schemeClr val="dk1"/>
              </a:buClr>
              <a:buSzPts val="1350"/>
              <a:buNone/>
              <a:defRPr sz="1350"/>
            </a:lvl5pPr>
            <a:lvl6pPr indent="-228600" lvl="5" marL="2743200" algn="l">
              <a:spcBef>
                <a:spcPts val="270"/>
              </a:spcBef>
              <a:spcAft>
                <a:spcPts val="0"/>
              </a:spcAft>
              <a:buClr>
                <a:schemeClr val="dk1"/>
              </a:buClr>
              <a:buSzPts val="1350"/>
              <a:buNone/>
              <a:defRPr sz="1350"/>
            </a:lvl6pPr>
            <a:lvl7pPr indent="-228600" lvl="6" marL="3200400" algn="l">
              <a:spcBef>
                <a:spcPts val="270"/>
              </a:spcBef>
              <a:spcAft>
                <a:spcPts val="0"/>
              </a:spcAft>
              <a:buClr>
                <a:schemeClr val="dk1"/>
              </a:buClr>
              <a:buSzPts val="1350"/>
              <a:buNone/>
              <a:defRPr sz="1350"/>
            </a:lvl7pPr>
            <a:lvl8pPr indent="-228600" lvl="7" marL="3657600" algn="l">
              <a:spcBef>
                <a:spcPts val="270"/>
              </a:spcBef>
              <a:spcAft>
                <a:spcPts val="0"/>
              </a:spcAft>
              <a:buClr>
                <a:schemeClr val="dk1"/>
              </a:buClr>
              <a:buSzPts val="1350"/>
              <a:buNone/>
              <a:defRPr sz="1350"/>
            </a:lvl8pPr>
            <a:lvl9pPr indent="-228600" lvl="8" marL="4114800" algn="l">
              <a:spcBef>
                <a:spcPts val="270"/>
              </a:spcBef>
              <a:spcAft>
                <a:spcPts val="0"/>
              </a:spcAft>
              <a:buClr>
                <a:schemeClr val="dk1"/>
              </a:buClr>
              <a:buSzPts val="1350"/>
              <a:buNone/>
              <a:defRPr sz="1350"/>
            </a:lvl9pPr>
          </a:lstStyle>
          <a:p/>
        </p:txBody>
      </p:sp>
      <p:sp>
        <p:nvSpPr>
          <p:cNvPr id="2574" name="Google Shape;2574;p513"/>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75" name="Google Shape;2575;p513"/>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76" name="Google Shape;2576;p513"/>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mage avec légende">
  <p:cSld name="1_Image avec légende">
    <p:spTree>
      <p:nvGrpSpPr>
        <p:cNvPr id="2577" name="Shape 2577"/>
        <p:cNvGrpSpPr/>
        <p:nvPr/>
      </p:nvGrpSpPr>
      <p:grpSpPr>
        <a:xfrm>
          <a:off x="0" y="0"/>
          <a:ext cx="0" cy="0"/>
          <a:chOff x="0" y="0"/>
          <a:chExt cx="0" cy="0"/>
        </a:xfrm>
      </p:grpSpPr>
      <p:sp>
        <p:nvSpPr>
          <p:cNvPr id="2578" name="Google Shape;2578;p514"/>
          <p:cNvSpPr txBox="1"/>
          <p:nvPr>
            <p:ph type="title"/>
          </p:nvPr>
        </p:nvSpPr>
        <p:spPr>
          <a:xfrm>
            <a:off x="3584576" y="7200902"/>
            <a:ext cx="10972800" cy="850109"/>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3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579" name="Google Shape;2579;p514"/>
          <p:cNvSpPr/>
          <p:nvPr>
            <p:ph idx="2" type="pic"/>
          </p:nvPr>
        </p:nvSpPr>
        <p:spPr>
          <a:xfrm>
            <a:off x="3584576" y="919163"/>
            <a:ext cx="10972800" cy="6172200"/>
          </a:xfrm>
          <a:prstGeom prst="rect">
            <a:avLst/>
          </a:prstGeom>
          <a:noFill/>
          <a:ln>
            <a:noFill/>
          </a:ln>
        </p:spPr>
      </p:sp>
      <p:sp>
        <p:nvSpPr>
          <p:cNvPr id="2580" name="Google Shape;2580;p514"/>
          <p:cNvSpPr txBox="1"/>
          <p:nvPr>
            <p:ph idx="1" type="body"/>
          </p:nvPr>
        </p:nvSpPr>
        <p:spPr>
          <a:xfrm>
            <a:off x="3584576" y="8051009"/>
            <a:ext cx="10972800" cy="1207295"/>
          </a:xfrm>
          <a:prstGeom prst="rect">
            <a:avLst/>
          </a:prstGeom>
          <a:noFill/>
          <a:ln>
            <a:noFill/>
          </a:ln>
        </p:spPr>
        <p:txBody>
          <a:bodyPr anchorCtr="0" anchor="t" bIns="45700" lIns="91425" spcFirstLastPara="1" rIns="91425" wrap="square" tIns="45700">
            <a:noAutofit/>
          </a:bodyPr>
          <a:lstStyle>
            <a:lvl1pPr indent="-228600" lvl="0" marL="457200" algn="l">
              <a:spcBef>
                <a:spcPts val="420"/>
              </a:spcBef>
              <a:spcAft>
                <a:spcPts val="0"/>
              </a:spcAft>
              <a:buClr>
                <a:schemeClr val="dk1"/>
              </a:buClr>
              <a:buSzPts val="2100"/>
              <a:buNone/>
              <a:defRPr sz="2100"/>
            </a:lvl1pPr>
            <a:lvl2pPr indent="-228600" lvl="1" marL="914400" algn="l">
              <a:spcBef>
                <a:spcPts val="360"/>
              </a:spcBef>
              <a:spcAft>
                <a:spcPts val="0"/>
              </a:spcAft>
              <a:buClr>
                <a:schemeClr val="dk1"/>
              </a:buClr>
              <a:buSzPts val="1800"/>
              <a:buNone/>
              <a:defRPr sz="1800"/>
            </a:lvl2pPr>
            <a:lvl3pPr indent="-228600" lvl="2" marL="1371600" algn="l">
              <a:spcBef>
                <a:spcPts val="300"/>
              </a:spcBef>
              <a:spcAft>
                <a:spcPts val="0"/>
              </a:spcAft>
              <a:buClr>
                <a:schemeClr val="dk1"/>
              </a:buClr>
              <a:buSzPts val="1500"/>
              <a:buNone/>
              <a:defRPr sz="1500"/>
            </a:lvl3pPr>
            <a:lvl4pPr indent="-228600" lvl="3" marL="1828800" algn="l">
              <a:spcBef>
                <a:spcPts val="270"/>
              </a:spcBef>
              <a:spcAft>
                <a:spcPts val="0"/>
              </a:spcAft>
              <a:buClr>
                <a:schemeClr val="dk1"/>
              </a:buClr>
              <a:buSzPts val="1350"/>
              <a:buNone/>
              <a:defRPr sz="1350"/>
            </a:lvl4pPr>
            <a:lvl5pPr indent="-228600" lvl="4" marL="2286000" algn="l">
              <a:spcBef>
                <a:spcPts val="270"/>
              </a:spcBef>
              <a:spcAft>
                <a:spcPts val="0"/>
              </a:spcAft>
              <a:buClr>
                <a:schemeClr val="dk1"/>
              </a:buClr>
              <a:buSzPts val="1350"/>
              <a:buNone/>
              <a:defRPr sz="1350"/>
            </a:lvl5pPr>
            <a:lvl6pPr indent="-228600" lvl="5" marL="2743200" algn="l">
              <a:spcBef>
                <a:spcPts val="270"/>
              </a:spcBef>
              <a:spcAft>
                <a:spcPts val="0"/>
              </a:spcAft>
              <a:buClr>
                <a:schemeClr val="dk1"/>
              </a:buClr>
              <a:buSzPts val="1350"/>
              <a:buNone/>
              <a:defRPr sz="1350"/>
            </a:lvl6pPr>
            <a:lvl7pPr indent="-228600" lvl="6" marL="3200400" algn="l">
              <a:spcBef>
                <a:spcPts val="270"/>
              </a:spcBef>
              <a:spcAft>
                <a:spcPts val="0"/>
              </a:spcAft>
              <a:buClr>
                <a:schemeClr val="dk1"/>
              </a:buClr>
              <a:buSzPts val="1350"/>
              <a:buNone/>
              <a:defRPr sz="1350"/>
            </a:lvl7pPr>
            <a:lvl8pPr indent="-228600" lvl="7" marL="3657600" algn="l">
              <a:spcBef>
                <a:spcPts val="270"/>
              </a:spcBef>
              <a:spcAft>
                <a:spcPts val="0"/>
              </a:spcAft>
              <a:buClr>
                <a:schemeClr val="dk1"/>
              </a:buClr>
              <a:buSzPts val="1350"/>
              <a:buNone/>
              <a:defRPr sz="1350"/>
            </a:lvl8pPr>
            <a:lvl9pPr indent="-228600" lvl="8" marL="4114800" algn="l">
              <a:spcBef>
                <a:spcPts val="270"/>
              </a:spcBef>
              <a:spcAft>
                <a:spcPts val="0"/>
              </a:spcAft>
              <a:buClr>
                <a:schemeClr val="dk1"/>
              </a:buClr>
              <a:buSzPts val="1350"/>
              <a:buNone/>
              <a:defRPr sz="1350"/>
            </a:lvl9pPr>
          </a:lstStyle>
          <a:p/>
        </p:txBody>
      </p:sp>
      <p:sp>
        <p:nvSpPr>
          <p:cNvPr id="2581" name="Google Shape;2581;p514"/>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82" name="Google Shape;2582;p514"/>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83" name="Google Shape;2583;p514"/>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et texte vertical">
  <p:cSld name="1_Titre et texte vertical">
    <p:spTree>
      <p:nvGrpSpPr>
        <p:cNvPr id="2584" name="Shape 2584"/>
        <p:cNvGrpSpPr/>
        <p:nvPr/>
      </p:nvGrpSpPr>
      <p:grpSpPr>
        <a:xfrm>
          <a:off x="0" y="0"/>
          <a:ext cx="0" cy="0"/>
          <a:chOff x="0" y="0"/>
          <a:chExt cx="0" cy="0"/>
        </a:xfrm>
      </p:grpSpPr>
      <p:sp>
        <p:nvSpPr>
          <p:cNvPr id="2585" name="Google Shape;2585;p515"/>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586" name="Google Shape;2586;p515"/>
          <p:cNvSpPr txBox="1"/>
          <p:nvPr>
            <p:ph idx="1" type="body"/>
          </p:nvPr>
        </p:nvSpPr>
        <p:spPr>
          <a:xfrm rot="5400000">
            <a:off x="5749528" y="-2434826"/>
            <a:ext cx="6788945" cy="164592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587" name="Google Shape;2587;p515"/>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88" name="Google Shape;2588;p515"/>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89" name="Google Shape;2589;p515"/>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vertical et texte">
  <p:cSld name="1_Titre vertical et texte">
    <p:spTree>
      <p:nvGrpSpPr>
        <p:cNvPr id="2590" name="Shape 2590"/>
        <p:cNvGrpSpPr/>
        <p:nvPr/>
      </p:nvGrpSpPr>
      <p:grpSpPr>
        <a:xfrm>
          <a:off x="0" y="0"/>
          <a:ext cx="0" cy="0"/>
          <a:chOff x="0" y="0"/>
          <a:chExt cx="0" cy="0"/>
        </a:xfrm>
      </p:grpSpPr>
      <p:sp>
        <p:nvSpPr>
          <p:cNvPr id="2591" name="Google Shape;2591;p516"/>
          <p:cNvSpPr txBox="1"/>
          <p:nvPr>
            <p:ph type="title"/>
          </p:nvPr>
        </p:nvSpPr>
        <p:spPr>
          <a:xfrm rot="5400000">
            <a:off x="10927556" y="2743205"/>
            <a:ext cx="8777288" cy="4114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592" name="Google Shape;2592;p516"/>
          <p:cNvSpPr txBox="1"/>
          <p:nvPr>
            <p:ph idx="1" type="body"/>
          </p:nvPr>
        </p:nvSpPr>
        <p:spPr>
          <a:xfrm rot="5400000">
            <a:off x="2545556" y="-1219195"/>
            <a:ext cx="8777288" cy="120396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593" name="Google Shape;2593;p516"/>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94" name="Google Shape;2594;p516"/>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95" name="Google Shape;2595;p516"/>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Diapositive de titre">
  <p:cSld name="5_Diapositive de titre">
    <p:spTree>
      <p:nvGrpSpPr>
        <p:cNvPr id="2596" name="Shape 2596"/>
        <p:cNvGrpSpPr/>
        <p:nvPr/>
      </p:nvGrpSpPr>
      <p:grpSpPr>
        <a:xfrm>
          <a:off x="0" y="0"/>
          <a:ext cx="0" cy="0"/>
          <a:chOff x="0" y="0"/>
          <a:chExt cx="0" cy="0"/>
        </a:xfrm>
      </p:grpSpPr>
      <p:sp>
        <p:nvSpPr>
          <p:cNvPr id="2597" name="Google Shape;2597;p517"/>
          <p:cNvSpPr txBox="1"/>
          <p:nvPr>
            <p:ph type="ctrTitle"/>
          </p:nvPr>
        </p:nvSpPr>
        <p:spPr>
          <a:xfrm>
            <a:off x="1371600" y="3195641"/>
            <a:ext cx="15544800" cy="2205038"/>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598" name="Google Shape;2598;p517"/>
          <p:cNvSpPr txBox="1"/>
          <p:nvPr>
            <p:ph idx="1" type="subTitle"/>
          </p:nvPr>
        </p:nvSpPr>
        <p:spPr>
          <a:xfrm>
            <a:off x="2743200" y="5829300"/>
            <a:ext cx="12801600" cy="2628900"/>
          </a:xfrm>
          <a:prstGeom prst="rect">
            <a:avLst/>
          </a:prstGeom>
          <a:noFill/>
          <a:ln>
            <a:noFill/>
          </a:ln>
        </p:spPr>
        <p:txBody>
          <a:bodyPr anchorCtr="0" anchor="t" bIns="45700" lIns="91425" spcFirstLastPara="1" rIns="91425" wrap="square" tIns="45700">
            <a:noAutofit/>
          </a:bodyPr>
          <a:lstStyle>
            <a:lvl1pPr lvl="0" algn="ctr">
              <a:spcBef>
                <a:spcPts val="960"/>
              </a:spcBef>
              <a:spcAft>
                <a:spcPts val="0"/>
              </a:spcAft>
              <a:buClr>
                <a:srgbClr val="888888"/>
              </a:buClr>
              <a:buSzPts val="4800"/>
              <a:buNone/>
              <a:defRPr>
                <a:solidFill>
                  <a:srgbClr val="888888"/>
                </a:solidFill>
              </a:defRPr>
            </a:lvl1pPr>
            <a:lvl2pPr lvl="1" algn="ctr">
              <a:spcBef>
                <a:spcPts val="840"/>
              </a:spcBef>
              <a:spcAft>
                <a:spcPts val="0"/>
              </a:spcAft>
              <a:buClr>
                <a:srgbClr val="888888"/>
              </a:buClr>
              <a:buSzPts val="4200"/>
              <a:buNone/>
              <a:defRPr>
                <a:solidFill>
                  <a:srgbClr val="888888"/>
                </a:solidFill>
              </a:defRPr>
            </a:lvl2pPr>
            <a:lvl3pPr lvl="2" algn="ctr">
              <a:spcBef>
                <a:spcPts val="720"/>
              </a:spcBef>
              <a:spcAft>
                <a:spcPts val="0"/>
              </a:spcAft>
              <a:buClr>
                <a:srgbClr val="888888"/>
              </a:buClr>
              <a:buSzPts val="3600"/>
              <a:buNone/>
              <a:defRPr>
                <a:solidFill>
                  <a:srgbClr val="888888"/>
                </a:solidFill>
              </a:defRPr>
            </a:lvl3pPr>
            <a:lvl4pPr lvl="3" algn="ctr">
              <a:spcBef>
                <a:spcPts val="600"/>
              </a:spcBef>
              <a:spcAft>
                <a:spcPts val="0"/>
              </a:spcAft>
              <a:buClr>
                <a:srgbClr val="888888"/>
              </a:buClr>
              <a:buSzPts val="3000"/>
              <a:buNone/>
              <a:defRPr>
                <a:solidFill>
                  <a:srgbClr val="888888"/>
                </a:solidFill>
              </a:defRPr>
            </a:lvl4pPr>
            <a:lvl5pPr lvl="4" algn="ctr">
              <a:spcBef>
                <a:spcPts val="600"/>
              </a:spcBef>
              <a:spcAft>
                <a:spcPts val="0"/>
              </a:spcAft>
              <a:buClr>
                <a:srgbClr val="888888"/>
              </a:buClr>
              <a:buSzPts val="3000"/>
              <a:buNone/>
              <a:defRPr>
                <a:solidFill>
                  <a:srgbClr val="888888"/>
                </a:solidFill>
              </a:defRPr>
            </a:lvl5pPr>
            <a:lvl6pPr lvl="5" algn="ctr">
              <a:spcBef>
                <a:spcPts val="600"/>
              </a:spcBef>
              <a:spcAft>
                <a:spcPts val="0"/>
              </a:spcAft>
              <a:buClr>
                <a:srgbClr val="888888"/>
              </a:buClr>
              <a:buSzPts val="3000"/>
              <a:buNone/>
              <a:defRPr>
                <a:solidFill>
                  <a:srgbClr val="888888"/>
                </a:solidFill>
              </a:defRPr>
            </a:lvl6pPr>
            <a:lvl7pPr lvl="6" algn="ctr">
              <a:spcBef>
                <a:spcPts val="600"/>
              </a:spcBef>
              <a:spcAft>
                <a:spcPts val="0"/>
              </a:spcAft>
              <a:buClr>
                <a:srgbClr val="888888"/>
              </a:buClr>
              <a:buSzPts val="3000"/>
              <a:buNone/>
              <a:defRPr>
                <a:solidFill>
                  <a:srgbClr val="888888"/>
                </a:solidFill>
              </a:defRPr>
            </a:lvl7pPr>
            <a:lvl8pPr lvl="7" algn="ctr">
              <a:spcBef>
                <a:spcPts val="600"/>
              </a:spcBef>
              <a:spcAft>
                <a:spcPts val="0"/>
              </a:spcAft>
              <a:buClr>
                <a:srgbClr val="888888"/>
              </a:buClr>
              <a:buSzPts val="3000"/>
              <a:buNone/>
              <a:defRPr>
                <a:solidFill>
                  <a:srgbClr val="888888"/>
                </a:solidFill>
              </a:defRPr>
            </a:lvl8pPr>
            <a:lvl9pPr lvl="8" algn="ctr">
              <a:spcBef>
                <a:spcPts val="600"/>
              </a:spcBef>
              <a:spcAft>
                <a:spcPts val="0"/>
              </a:spcAft>
              <a:buClr>
                <a:srgbClr val="888888"/>
              </a:buClr>
              <a:buSzPts val="3000"/>
              <a:buNone/>
              <a:defRPr>
                <a:solidFill>
                  <a:srgbClr val="888888"/>
                </a:solidFill>
              </a:defRPr>
            </a:lvl9pPr>
          </a:lstStyle>
          <a:p/>
        </p:txBody>
      </p:sp>
      <p:sp>
        <p:nvSpPr>
          <p:cNvPr id="2599" name="Google Shape;2599;p517"/>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00" name="Google Shape;2600;p517"/>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01" name="Google Shape;2601;p517"/>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re et contenu">
  <p:cSld name="5_Titre et contenu">
    <p:spTree>
      <p:nvGrpSpPr>
        <p:cNvPr id="2602" name="Shape 2602"/>
        <p:cNvGrpSpPr/>
        <p:nvPr/>
      </p:nvGrpSpPr>
      <p:grpSpPr>
        <a:xfrm>
          <a:off x="0" y="0"/>
          <a:ext cx="0" cy="0"/>
          <a:chOff x="0" y="0"/>
          <a:chExt cx="0" cy="0"/>
        </a:xfrm>
      </p:grpSpPr>
      <p:sp>
        <p:nvSpPr>
          <p:cNvPr id="2603" name="Google Shape;2603;p518"/>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604" name="Google Shape;2604;p518"/>
          <p:cNvSpPr txBox="1"/>
          <p:nvPr>
            <p:ph idx="1" type="body"/>
          </p:nvPr>
        </p:nvSpPr>
        <p:spPr>
          <a:xfrm>
            <a:off x="914400" y="2400302"/>
            <a:ext cx="16459200" cy="6788945"/>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605" name="Google Shape;2605;p518"/>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06" name="Google Shape;2606;p518"/>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07" name="Google Shape;2607;p518"/>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re de section">
  <p:cSld name="5_Titre de section">
    <p:spTree>
      <p:nvGrpSpPr>
        <p:cNvPr id="2608" name="Shape 2608"/>
        <p:cNvGrpSpPr/>
        <p:nvPr/>
      </p:nvGrpSpPr>
      <p:grpSpPr>
        <a:xfrm>
          <a:off x="0" y="0"/>
          <a:ext cx="0" cy="0"/>
          <a:chOff x="0" y="0"/>
          <a:chExt cx="0" cy="0"/>
        </a:xfrm>
      </p:grpSpPr>
      <p:sp>
        <p:nvSpPr>
          <p:cNvPr id="2609" name="Google Shape;2609;p519"/>
          <p:cNvSpPr txBox="1"/>
          <p:nvPr>
            <p:ph type="title"/>
          </p:nvPr>
        </p:nvSpPr>
        <p:spPr>
          <a:xfrm>
            <a:off x="1444626" y="6610354"/>
            <a:ext cx="15544800" cy="2043113"/>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b="1" sz="6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610" name="Google Shape;2610;p519"/>
          <p:cNvSpPr txBox="1"/>
          <p:nvPr>
            <p:ph idx="1" type="body"/>
          </p:nvPr>
        </p:nvSpPr>
        <p:spPr>
          <a:xfrm>
            <a:off x="1444626" y="4360070"/>
            <a:ext cx="15544800" cy="2250281"/>
          </a:xfrm>
          <a:prstGeom prst="rect">
            <a:avLst/>
          </a:prstGeom>
          <a:noFill/>
          <a:ln>
            <a:noFill/>
          </a:ln>
        </p:spPr>
        <p:txBody>
          <a:bodyPr anchorCtr="0" anchor="b" bIns="45700" lIns="91425" spcFirstLastPara="1" rIns="91425" wrap="square" tIns="45700">
            <a:noAutofit/>
          </a:bodyPr>
          <a:lstStyle>
            <a:lvl1pPr indent="-228600" lvl="0" marL="457200" algn="l">
              <a:spcBef>
                <a:spcPts val="600"/>
              </a:spcBef>
              <a:spcAft>
                <a:spcPts val="0"/>
              </a:spcAft>
              <a:buClr>
                <a:srgbClr val="888888"/>
              </a:buClr>
              <a:buSzPts val="3000"/>
              <a:buNone/>
              <a:defRPr sz="3000">
                <a:solidFill>
                  <a:srgbClr val="888888"/>
                </a:solidFill>
              </a:defRPr>
            </a:lvl1pPr>
            <a:lvl2pPr indent="-228600" lvl="1" marL="914400" algn="l">
              <a:spcBef>
                <a:spcPts val="540"/>
              </a:spcBef>
              <a:spcAft>
                <a:spcPts val="0"/>
              </a:spcAft>
              <a:buClr>
                <a:srgbClr val="888888"/>
              </a:buClr>
              <a:buSzPts val="2700"/>
              <a:buNone/>
              <a:defRPr sz="2700">
                <a:solidFill>
                  <a:srgbClr val="888888"/>
                </a:solidFill>
              </a:defRPr>
            </a:lvl2pPr>
            <a:lvl3pPr indent="-228600" lvl="2" marL="1371600" algn="l">
              <a:spcBef>
                <a:spcPts val="480"/>
              </a:spcBef>
              <a:spcAft>
                <a:spcPts val="0"/>
              </a:spcAft>
              <a:buClr>
                <a:srgbClr val="888888"/>
              </a:buClr>
              <a:buSzPts val="2400"/>
              <a:buNone/>
              <a:defRPr sz="2400">
                <a:solidFill>
                  <a:srgbClr val="888888"/>
                </a:solidFill>
              </a:defRPr>
            </a:lvl3pPr>
            <a:lvl4pPr indent="-228600" lvl="3" marL="1828800" algn="l">
              <a:spcBef>
                <a:spcPts val="420"/>
              </a:spcBef>
              <a:spcAft>
                <a:spcPts val="0"/>
              </a:spcAft>
              <a:buClr>
                <a:srgbClr val="888888"/>
              </a:buClr>
              <a:buSzPts val="2100"/>
              <a:buNone/>
              <a:defRPr sz="2100">
                <a:solidFill>
                  <a:srgbClr val="888888"/>
                </a:solidFill>
              </a:defRPr>
            </a:lvl4pPr>
            <a:lvl5pPr indent="-228600" lvl="4" marL="2286000" algn="l">
              <a:spcBef>
                <a:spcPts val="420"/>
              </a:spcBef>
              <a:spcAft>
                <a:spcPts val="0"/>
              </a:spcAft>
              <a:buClr>
                <a:srgbClr val="888888"/>
              </a:buClr>
              <a:buSzPts val="2100"/>
              <a:buNone/>
              <a:defRPr sz="2100">
                <a:solidFill>
                  <a:srgbClr val="888888"/>
                </a:solidFill>
              </a:defRPr>
            </a:lvl5pPr>
            <a:lvl6pPr indent="-228600" lvl="5" marL="2743200" algn="l">
              <a:spcBef>
                <a:spcPts val="420"/>
              </a:spcBef>
              <a:spcAft>
                <a:spcPts val="0"/>
              </a:spcAft>
              <a:buClr>
                <a:srgbClr val="888888"/>
              </a:buClr>
              <a:buSzPts val="2100"/>
              <a:buNone/>
              <a:defRPr sz="2100">
                <a:solidFill>
                  <a:srgbClr val="888888"/>
                </a:solidFill>
              </a:defRPr>
            </a:lvl6pPr>
            <a:lvl7pPr indent="-228600" lvl="6" marL="3200400" algn="l">
              <a:spcBef>
                <a:spcPts val="420"/>
              </a:spcBef>
              <a:spcAft>
                <a:spcPts val="0"/>
              </a:spcAft>
              <a:buClr>
                <a:srgbClr val="888888"/>
              </a:buClr>
              <a:buSzPts val="2100"/>
              <a:buNone/>
              <a:defRPr sz="2100">
                <a:solidFill>
                  <a:srgbClr val="888888"/>
                </a:solidFill>
              </a:defRPr>
            </a:lvl7pPr>
            <a:lvl8pPr indent="-228600" lvl="7" marL="3657600" algn="l">
              <a:spcBef>
                <a:spcPts val="420"/>
              </a:spcBef>
              <a:spcAft>
                <a:spcPts val="0"/>
              </a:spcAft>
              <a:buClr>
                <a:srgbClr val="888888"/>
              </a:buClr>
              <a:buSzPts val="2100"/>
              <a:buNone/>
              <a:defRPr sz="2100">
                <a:solidFill>
                  <a:srgbClr val="888888"/>
                </a:solidFill>
              </a:defRPr>
            </a:lvl8pPr>
            <a:lvl9pPr indent="-228600" lvl="8" marL="4114800" algn="l">
              <a:spcBef>
                <a:spcPts val="420"/>
              </a:spcBef>
              <a:spcAft>
                <a:spcPts val="0"/>
              </a:spcAft>
              <a:buClr>
                <a:srgbClr val="888888"/>
              </a:buClr>
              <a:buSzPts val="2100"/>
              <a:buNone/>
              <a:defRPr sz="2100">
                <a:solidFill>
                  <a:srgbClr val="888888"/>
                </a:solidFill>
              </a:defRPr>
            </a:lvl9pPr>
          </a:lstStyle>
          <a:p/>
        </p:txBody>
      </p:sp>
      <p:sp>
        <p:nvSpPr>
          <p:cNvPr id="2611" name="Google Shape;2611;p519"/>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12" name="Google Shape;2612;p519"/>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13" name="Google Shape;2613;p519"/>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Deux contenus">
  <p:cSld name="5_Deux contenus">
    <p:spTree>
      <p:nvGrpSpPr>
        <p:cNvPr id="2614" name="Shape 2614"/>
        <p:cNvGrpSpPr/>
        <p:nvPr/>
      </p:nvGrpSpPr>
      <p:grpSpPr>
        <a:xfrm>
          <a:off x="0" y="0"/>
          <a:ext cx="0" cy="0"/>
          <a:chOff x="0" y="0"/>
          <a:chExt cx="0" cy="0"/>
        </a:xfrm>
      </p:grpSpPr>
      <p:sp>
        <p:nvSpPr>
          <p:cNvPr id="2615" name="Google Shape;2615;p520"/>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616" name="Google Shape;2616;p520"/>
          <p:cNvSpPr txBox="1"/>
          <p:nvPr>
            <p:ph idx="1" type="body"/>
          </p:nvPr>
        </p:nvSpPr>
        <p:spPr>
          <a:xfrm>
            <a:off x="914400" y="2400304"/>
            <a:ext cx="8077200" cy="6788945"/>
          </a:xfrm>
          <a:prstGeom prst="rect">
            <a:avLst/>
          </a:prstGeom>
          <a:noFill/>
          <a:ln>
            <a:noFill/>
          </a:ln>
        </p:spPr>
        <p:txBody>
          <a:bodyPr anchorCtr="0" anchor="t" bIns="45700" lIns="91425" spcFirstLastPara="1" rIns="91425" wrap="square" tIns="45700">
            <a:noAutofit/>
          </a:bodyPr>
          <a:lstStyle>
            <a:lvl1pPr indent="-495300" lvl="0" marL="457200" algn="l">
              <a:spcBef>
                <a:spcPts val="840"/>
              </a:spcBef>
              <a:spcAft>
                <a:spcPts val="0"/>
              </a:spcAft>
              <a:buClr>
                <a:schemeClr val="dk1"/>
              </a:buClr>
              <a:buSzPts val="4200"/>
              <a:buChar char="•"/>
              <a:defRPr sz="4200"/>
            </a:lvl1pPr>
            <a:lvl2pPr indent="-457200" lvl="1" marL="914400" algn="l">
              <a:spcBef>
                <a:spcPts val="720"/>
              </a:spcBef>
              <a:spcAft>
                <a:spcPts val="0"/>
              </a:spcAft>
              <a:buClr>
                <a:schemeClr val="dk1"/>
              </a:buClr>
              <a:buSzPts val="3600"/>
              <a:buChar char="–"/>
              <a:defRPr sz="3600"/>
            </a:lvl2pPr>
            <a:lvl3pPr indent="-419100" lvl="2" marL="1371600" algn="l">
              <a:spcBef>
                <a:spcPts val="600"/>
              </a:spcBef>
              <a:spcAft>
                <a:spcPts val="0"/>
              </a:spcAft>
              <a:buClr>
                <a:schemeClr val="dk1"/>
              </a:buClr>
              <a:buSzPts val="3000"/>
              <a:buChar char="•"/>
              <a:defRPr sz="3000"/>
            </a:lvl3pPr>
            <a:lvl4pPr indent="-400050" lvl="3" marL="1828800" algn="l">
              <a:spcBef>
                <a:spcPts val="540"/>
              </a:spcBef>
              <a:spcAft>
                <a:spcPts val="0"/>
              </a:spcAft>
              <a:buClr>
                <a:schemeClr val="dk1"/>
              </a:buClr>
              <a:buSzPts val="2700"/>
              <a:buChar char="–"/>
              <a:defRPr sz="2700"/>
            </a:lvl4pPr>
            <a:lvl5pPr indent="-400050" lvl="4" marL="2286000" algn="l">
              <a:spcBef>
                <a:spcPts val="540"/>
              </a:spcBef>
              <a:spcAft>
                <a:spcPts val="0"/>
              </a:spcAft>
              <a:buClr>
                <a:schemeClr val="dk1"/>
              </a:buClr>
              <a:buSzPts val="2700"/>
              <a:buChar char="»"/>
              <a:defRPr sz="2700"/>
            </a:lvl5pPr>
            <a:lvl6pPr indent="-400050" lvl="5" marL="2743200" algn="l">
              <a:spcBef>
                <a:spcPts val="540"/>
              </a:spcBef>
              <a:spcAft>
                <a:spcPts val="0"/>
              </a:spcAft>
              <a:buClr>
                <a:schemeClr val="dk1"/>
              </a:buClr>
              <a:buSzPts val="2700"/>
              <a:buChar char="•"/>
              <a:defRPr sz="2700"/>
            </a:lvl6pPr>
            <a:lvl7pPr indent="-400050" lvl="6" marL="3200400" algn="l">
              <a:spcBef>
                <a:spcPts val="540"/>
              </a:spcBef>
              <a:spcAft>
                <a:spcPts val="0"/>
              </a:spcAft>
              <a:buClr>
                <a:schemeClr val="dk1"/>
              </a:buClr>
              <a:buSzPts val="2700"/>
              <a:buChar char="•"/>
              <a:defRPr sz="2700"/>
            </a:lvl7pPr>
            <a:lvl8pPr indent="-400050" lvl="7" marL="3657600" algn="l">
              <a:spcBef>
                <a:spcPts val="540"/>
              </a:spcBef>
              <a:spcAft>
                <a:spcPts val="0"/>
              </a:spcAft>
              <a:buClr>
                <a:schemeClr val="dk1"/>
              </a:buClr>
              <a:buSzPts val="2700"/>
              <a:buChar char="•"/>
              <a:defRPr sz="2700"/>
            </a:lvl8pPr>
            <a:lvl9pPr indent="-400050" lvl="8" marL="4114800" algn="l">
              <a:spcBef>
                <a:spcPts val="540"/>
              </a:spcBef>
              <a:spcAft>
                <a:spcPts val="0"/>
              </a:spcAft>
              <a:buClr>
                <a:schemeClr val="dk1"/>
              </a:buClr>
              <a:buSzPts val="2700"/>
              <a:buChar char="•"/>
              <a:defRPr sz="2700"/>
            </a:lvl9pPr>
          </a:lstStyle>
          <a:p/>
        </p:txBody>
      </p:sp>
      <p:sp>
        <p:nvSpPr>
          <p:cNvPr id="2617" name="Google Shape;2617;p520"/>
          <p:cNvSpPr txBox="1"/>
          <p:nvPr>
            <p:ph idx="2" type="body"/>
          </p:nvPr>
        </p:nvSpPr>
        <p:spPr>
          <a:xfrm>
            <a:off x="9296400" y="2400304"/>
            <a:ext cx="8077200" cy="6788945"/>
          </a:xfrm>
          <a:prstGeom prst="rect">
            <a:avLst/>
          </a:prstGeom>
          <a:noFill/>
          <a:ln>
            <a:noFill/>
          </a:ln>
        </p:spPr>
        <p:txBody>
          <a:bodyPr anchorCtr="0" anchor="t" bIns="45700" lIns="91425" spcFirstLastPara="1" rIns="91425" wrap="square" tIns="45700">
            <a:noAutofit/>
          </a:bodyPr>
          <a:lstStyle>
            <a:lvl1pPr indent="-495300" lvl="0" marL="457200" algn="l">
              <a:spcBef>
                <a:spcPts val="840"/>
              </a:spcBef>
              <a:spcAft>
                <a:spcPts val="0"/>
              </a:spcAft>
              <a:buClr>
                <a:schemeClr val="dk1"/>
              </a:buClr>
              <a:buSzPts val="4200"/>
              <a:buChar char="•"/>
              <a:defRPr sz="4200"/>
            </a:lvl1pPr>
            <a:lvl2pPr indent="-457200" lvl="1" marL="914400" algn="l">
              <a:spcBef>
                <a:spcPts val="720"/>
              </a:spcBef>
              <a:spcAft>
                <a:spcPts val="0"/>
              </a:spcAft>
              <a:buClr>
                <a:schemeClr val="dk1"/>
              </a:buClr>
              <a:buSzPts val="3600"/>
              <a:buChar char="–"/>
              <a:defRPr sz="3600"/>
            </a:lvl2pPr>
            <a:lvl3pPr indent="-419100" lvl="2" marL="1371600" algn="l">
              <a:spcBef>
                <a:spcPts val="600"/>
              </a:spcBef>
              <a:spcAft>
                <a:spcPts val="0"/>
              </a:spcAft>
              <a:buClr>
                <a:schemeClr val="dk1"/>
              </a:buClr>
              <a:buSzPts val="3000"/>
              <a:buChar char="•"/>
              <a:defRPr sz="3000"/>
            </a:lvl3pPr>
            <a:lvl4pPr indent="-400050" lvl="3" marL="1828800" algn="l">
              <a:spcBef>
                <a:spcPts val="540"/>
              </a:spcBef>
              <a:spcAft>
                <a:spcPts val="0"/>
              </a:spcAft>
              <a:buClr>
                <a:schemeClr val="dk1"/>
              </a:buClr>
              <a:buSzPts val="2700"/>
              <a:buChar char="–"/>
              <a:defRPr sz="2700"/>
            </a:lvl4pPr>
            <a:lvl5pPr indent="-400050" lvl="4" marL="2286000" algn="l">
              <a:spcBef>
                <a:spcPts val="540"/>
              </a:spcBef>
              <a:spcAft>
                <a:spcPts val="0"/>
              </a:spcAft>
              <a:buClr>
                <a:schemeClr val="dk1"/>
              </a:buClr>
              <a:buSzPts val="2700"/>
              <a:buChar char="»"/>
              <a:defRPr sz="2700"/>
            </a:lvl5pPr>
            <a:lvl6pPr indent="-400050" lvl="5" marL="2743200" algn="l">
              <a:spcBef>
                <a:spcPts val="540"/>
              </a:spcBef>
              <a:spcAft>
                <a:spcPts val="0"/>
              </a:spcAft>
              <a:buClr>
                <a:schemeClr val="dk1"/>
              </a:buClr>
              <a:buSzPts val="2700"/>
              <a:buChar char="•"/>
              <a:defRPr sz="2700"/>
            </a:lvl6pPr>
            <a:lvl7pPr indent="-400050" lvl="6" marL="3200400" algn="l">
              <a:spcBef>
                <a:spcPts val="540"/>
              </a:spcBef>
              <a:spcAft>
                <a:spcPts val="0"/>
              </a:spcAft>
              <a:buClr>
                <a:schemeClr val="dk1"/>
              </a:buClr>
              <a:buSzPts val="2700"/>
              <a:buChar char="•"/>
              <a:defRPr sz="2700"/>
            </a:lvl7pPr>
            <a:lvl8pPr indent="-400050" lvl="7" marL="3657600" algn="l">
              <a:spcBef>
                <a:spcPts val="540"/>
              </a:spcBef>
              <a:spcAft>
                <a:spcPts val="0"/>
              </a:spcAft>
              <a:buClr>
                <a:schemeClr val="dk1"/>
              </a:buClr>
              <a:buSzPts val="2700"/>
              <a:buChar char="•"/>
              <a:defRPr sz="2700"/>
            </a:lvl8pPr>
            <a:lvl9pPr indent="-400050" lvl="8" marL="4114800" algn="l">
              <a:spcBef>
                <a:spcPts val="540"/>
              </a:spcBef>
              <a:spcAft>
                <a:spcPts val="0"/>
              </a:spcAft>
              <a:buClr>
                <a:schemeClr val="dk1"/>
              </a:buClr>
              <a:buSzPts val="2700"/>
              <a:buChar char="•"/>
              <a:defRPr sz="2700"/>
            </a:lvl9pPr>
          </a:lstStyle>
          <a:p/>
        </p:txBody>
      </p:sp>
      <p:sp>
        <p:nvSpPr>
          <p:cNvPr id="2618" name="Google Shape;2618;p520"/>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19" name="Google Shape;2619;p520"/>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20" name="Google Shape;2620;p520"/>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aison">
  <p:cSld name="5_Comparaison">
    <p:spTree>
      <p:nvGrpSpPr>
        <p:cNvPr id="2621" name="Shape 2621"/>
        <p:cNvGrpSpPr/>
        <p:nvPr/>
      </p:nvGrpSpPr>
      <p:grpSpPr>
        <a:xfrm>
          <a:off x="0" y="0"/>
          <a:ext cx="0" cy="0"/>
          <a:chOff x="0" y="0"/>
          <a:chExt cx="0" cy="0"/>
        </a:xfrm>
      </p:grpSpPr>
      <p:sp>
        <p:nvSpPr>
          <p:cNvPr id="2622" name="Google Shape;2622;p521"/>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623" name="Google Shape;2623;p521"/>
          <p:cNvSpPr txBox="1"/>
          <p:nvPr>
            <p:ph idx="1" type="body"/>
          </p:nvPr>
        </p:nvSpPr>
        <p:spPr>
          <a:xfrm>
            <a:off x="914401" y="2302672"/>
            <a:ext cx="8080376" cy="959645"/>
          </a:xfrm>
          <a:prstGeom prst="rect">
            <a:avLst/>
          </a:prstGeom>
          <a:noFill/>
          <a:ln>
            <a:noFill/>
          </a:ln>
        </p:spPr>
        <p:txBody>
          <a:bodyPr anchorCtr="0" anchor="b" bIns="45700" lIns="91425" spcFirstLastPara="1" rIns="91425" wrap="square" tIns="45700">
            <a:noAutofit/>
          </a:bodyPr>
          <a:lstStyle>
            <a:lvl1pPr indent="-228600" lvl="0" marL="457200" algn="l">
              <a:spcBef>
                <a:spcPts val="720"/>
              </a:spcBef>
              <a:spcAft>
                <a:spcPts val="0"/>
              </a:spcAft>
              <a:buClr>
                <a:schemeClr val="dk1"/>
              </a:buClr>
              <a:buSzPts val="3600"/>
              <a:buNone/>
              <a:defRPr b="1" sz="3600"/>
            </a:lvl1pPr>
            <a:lvl2pPr indent="-228600" lvl="1" marL="914400" algn="l">
              <a:spcBef>
                <a:spcPts val="600"/>
              </a:spcBef>
              <a:spcAft>
                <a:spcPts val="0"/>
              </a:spcAft>
              <a:buClr>
                <a:schemeClr val="dk1"/>
              </a:buClr>
              <a:buSzPts val="3000"/>
              <a:buNone/>
              <a:defRPr b="1" sz="3000"/>
            </a:lvl2pPr>
            <a:lvl3pPr indent="-228600" lvl="2" marL="1371600" algn="l">
              <a:spcBef>
                <a:spcPts val="540"/>
              </a:spcBef>
              <a:spcAft>
                <a:spcPts val="0"/>
              </a:spcAft>
              <a:buClr>
                <a:schemeClr val="dk1"/>
              </a:buClr>
              <a:buSzPts val="2700"/>
              <a:buNone/>
              <a:defRPr b="1" sz="2700"/>
            </a:lvl3pPr>
            <a:lvl4pPr indent="-228600" lvl="3" marL="1828800" algn="l">
              <a:spcBef>
                <a:spcPts val="480"/>
              </a:spcBef>
              <a:spcAft>
                <a:spcPts val="0"/>
              </a:spcAft>
              <a:buClr>
                <a:schemeClr val="dk1"/>
              </a:buClr>
              <a:buSzPts val="2400"/>
              <a:buNone/>
              <a:defRPr b="1" sz="2400"/>
            </a:lvl4pPr>
            <a:lvl5pPr indent="-228600" lvl="4" marL="2286000" algn="l">
              <a:spcBef>
                <a:spcPts val="480"/>
              </a:spcBef>
              <a:spcAft>
                <a:spcPts val="0"/>
              </a:spcAft>
              <a:buClr>
                <a:schemeClr val="dk1"/>
              </a:buClr>
              <a:buSzPts val="2400"/>
              <a:buNone/>
              <a:defRPr b="1" sz="2400"/>
            </a:lvl5pPr>
            <a:lvl6pPr indent="-228600" lvl="5" marL="2743200" algn="l">
              <a:spcBef>
                <a:spcPts val="480"/>
              </a:spcBef>
              <a:spcAft>
                <a:spcPts val="0"/>
              </a:spcAft>
              <a:buClr>
                <a:schemeClr val="dk1"/>
              </a:buClr>
              <a:buSzPts val="2400"/>
              <a:buNone/>
              <a:defRPr b="1" sz="2400"/>
            </a:lvl6pPr>
            <a:lvl7pPr indent="-228600" lvl="6" marL="3200400" algn="l">
              <a:spcBef>
                <a:spcPts val="480"/>
              </a:spcBef>
              <a:spcAft>
                <a:spcPts val="0"/>
              </a:spcAft>
              <a:buClr>
                <a:schemeClr val="dk1"/>
              </a:buClr>
              <a:buSzPts val="2400"/>
              <a:buNone/>
              <a:defRPr b="1" sz="2400"/>
            </a:lvl7pPr>
            <a:lvl8pPr indent="-228600" lvl="7" marL="3657600" algn="l">
              <a:spcBef>
                <a:spcPts val="480"/>
              </a:spcBef>
              <a:spcAft>
                <a:spcPts val="0"/>
              </a:spcAft>
              <a:buClr>
                <a:schemeClr val="dk1"/>
              </a:buClr>
              <a:buSzPts val="2400"/>
              <a:buNone/>
              <a:defRPr b="1" sz="2400"/>
            </a:lvl8pPr>
            <a:lvl9pPr indent="-228600" lvl="8" marL="4114800" algn="l">
              <a:spcBef>
                <a:spcPts val="480"/>
              </a:spcBef>
              <a:spcAft>
                <a:spcPts val="0"/>
              </a:spcAft>
              <a:buClr>
                <a:schemeClr val="dk1"/>
              </a:buClr>
              <a:buSzPts val="2400"/>
              <a:buNone/>
              <a:defRPr b="1" sz="2400"/>
            </a:lvl9pPr>
          </a:lstStyle>
          <a:p/>
        </p:txBody>
      </p:sp>
      <p:sp>
        <p:nvSpPr>
          <p:cNvPr id="2624" name="Google Shape;2624;p521"/>
          <p:cNvSpPr txBox="1"/>
          <p:nvPr>
            <p:ph idx="2" type="body"/>
          </p:nvPr>
        </p:nvSpPr>
        <p:spPr>
          <a:xfrm>
            <a:off x="914401" y="3262313"/>
            <a:ext cx="8080376" cy="5926932"/>
          </a:xfrm>
          <a:prstGeom prst="rect">
            <a:avLst/>
          </a:prstGeom>
          <a:noFill/>
          <a:ln>
            <a:noFill/>
          </a:ln>
        </p:spPr>
        <p:txBody>
          <a:bodyPr anchorCtr="0" anchor="t" bIns="45700" lIns="91425" spcFirstLastPara="1" rIns="91425" wrap="square" tIns="45700">
            <a:noAutofit/>
          </a:bodyPr>
          <a:lstStyle>
            <a:lvl1pPr indent="-457200" lvl="0" marL="457200" algn="l">
              <a:spcBef>
                <a:spcPts val="720"/>
              </a:spcBef>
              <a:spcAft>
                <a:spcPts val="0"/>
              </a:spcAft>
              <a:buClr>
                <a:schemeClr val="dk1"/>
              </a:buClr>
              <a:buSzPts val="3600"/>
              <a:buChar char="•"/>
              <a:defRPr sz="3600"/>
            </a:lvl1pPr>
            <a:lvl2pPr indent="-419100" lvl="1" marL="914400" algn="l">
              <a:spcBef>
                <a:spcPts val="600"/>
              </a:spcBef>
              <a:spcAft>
                <a:spcPts val="0"/>
              </a:spcAft>
              <a:buClr>
                <a:schemeClr val="dk1"/>
              </a:buClr>
              <a:buSzPts val="3000"/>
              <a:buChar char="–"/>
              <a:defRPr sz="3000"/>
            </a:lvl2pPr>
            <a:lvl3pPr indent="-400050" lvl="2" marL="1371600" algn="l">
              <a:spcBef>
                <a:spcPts val="540"/>
              </a:spcBef>
              <a:spcAft>
                <a:spcPts val="0"/>
              </a:spcAft>
              <a:buClr>
                <a:schemeClr val="dk1"/>
              </a:buClr>
              <a:buSzPts val="2700"/>
              <a:buChar char="•"/>
              <a:defRPr sz="2700"/>
            </a:lvl3pPr>
            <a:lvl4pPr indent="-381000" lvl="3" marL="1828800" algn="l">
              <a:spcBef>
                <a:spcPts val="480"/>
              </a:spcBef>
              <a:spcAft>
                <a:spcPts val="0"/>
              </a:spcAft>
              <a:buClr>
                <a:schemeClr val="dk1"/>
              </a:buClr>
              <a:buSzPts val="2400"/>
              <a:buChar char="–"/>
              <a:defRPr sz="2400"/>
            </a:lvl4pPr>
            <a:lvl5pPr indent="-381000" lvl="4" marL="2286000" algn="l">
              <a:spcBef>
                <a:spcPts val="480"/>
              </a:spcBef>
              <a:spcAft>
                <a:spcPts val="0"/>
              </a:spcAft>
              <a:buClr>
                <a:schemeClr val="dk1"/>
              </a:buClr>
              <a:buSzPts val="2400"/>
              <a:buChar char="»"/>
              <a:defRPr sz="2400"/>
            </a:lvl5pPr>
            <a:lvl6pPr indent="-381000" lvl="5" marL="2743200" algn="l">
              <a:spcBef>
                <a:spcPts val="480"/>
              </a:spcBef>
              <a:spcAft>
                <a:spcPts val="0"/>
              </a:spcAft>
              <a:buClr>
                <a:schemeClr val="dk1"/>
              </a:buClr>
              <a:buSzPts val="2400"/>
              <a:buChar char="•"/>
              <a:defRPr sz="2400"/>
            </a:lvl6pPr>
            <a:lvl7pPr indent="-381000" lvl="6" marL="3200400" algn="l">
              <a:spcBef>
                <a:spcPts val="480"/>
              </a:spcBef>
              <a:spcAft>
                <a:spcPts val="0"/>
              </a:spcAft>
              <a:buClr>
                <a:schemeClr val="dk1"/>
              </a:buClr>
              <a:buSzPts val="2400"/>
              <a:buChar char="•"/>
              <a:defRPr sz="2400"/>
            </a:lvl7pPr>
            <a:lvl8pPr indent="-381000" lvl="7" marL="3657600" algn="l">
              <a:spcBef>
                <a:spcPts val="480"/>
              </a:spcBef>
              <a:spcAft>
                <a:spcPts val="0"/>
              </a:spcAft>
              <a:buClr>
                <a:schemeClr val="dk1"/>
              </a:buClr>
              <a:buSzPts val="2400"/>
              <a:buChar char="•"/>
              <a:defRPr sz="2400"/>
            </a:lvl8pPr>
            <a:lvl9pPr indent="-381000" lvl="8" marL="4114800" algn="l">
              <a:spcBef>
                <a:spcPts val="480"/>
              </a:spcBef>
              <a:spcAft>
                <a:spcPts val="0"/>
              </a:spcAft>
              <a:buClr>
                <a:schemeClr val="dk1"/>
              </a:buClr>
              <a:buSzPts val="2400"/>
              <a:buChar char="•"/>
              <a:defRPr sz="2400"/>
            </a:lvl9pPr>
          </a:lstStyle>
          <a:p/>
        </p:txBody>
      </p:sp>
      <p:sp>
        <p:nvSpPr>
          <p:cNvPr id="2625" name="Google Shape;2625;p521"/>
          <p:cNvSpPr txBox="1"/>
          <p:nvPr>
            <p:ph idx="3" type="body"/>
          </p:nvPr>
        </p:nvSpPr>
        <p:spPr>
          <a:xfrm>
            <a:off x="9290056" y="2302672"/>
            <a:ext cx="8083550" cy="959645"/>
          </a:xfrm>
          <a:prstGeom prst="rect">
            <a:avLst/>
          </a:prstGeom>
          <a:noFill/>
          <a:ln>
            <a:noFill/>
          </a:ln>
        </p:spPr>
        <p:txBody>
          <a:bodyPr anchorCtr="0" anchor="b" bIns="45700" lIns="91425" spcFirstLastPara="1" rIns="91425" wrap="square" tIns="45700">
            <a:noAutofit/>
          </a:bodyPr>
          <a:lstStyle>
            <a:lvl1pPr indent="-228600" lvl="0" marL="457200" algn="l">
              <a:spcBef>
                <a:spcPts val="720"/>
              </a:spcBef>
              <a:spcAft>
                <a:spcPts val="0"/>
              </a:spcAft>
              <a:buClr>
                <a:schemeClr val="dk1"/>
              </a:buClr>
              <a:buSzPts val="3600"/>
              <a:buNone/>
              <a:defRPr b="1" sz="3600"/>
            </a:lvl1pPr>
            <a:lvl2pPr indent="-228600" lvl="1" marL="914400" algn="l">
              <a:spcBef>
                <a:spcPts val="600"/>
              </a:spcBef>
              <a:spcAft>
                <a:spcPts val="0"/>
              </a:spcAft>
              <a:buClr>
                <a:schemeClr val="dk1"/>
              </a:buClr>
              <a:buSzPts val="3000"/>
              <a:buNone/>
              <a:defRPr b="1" sz="3000"/>
            </a:lvl2pPr>
            <a:lvl3pPr indent="-228600" lvl="2" marL="1371600" algn="l">
              <a:spcBef>
                <a:spcPts val="540"/>
              </a:spcBef>
              <a:spcAft>
                <a:spcPts val="0"/>
              </a:spcAft>
              <a:buClr>
                <a:schemeClr val="dk1"/>
              </a:buClr>
              <a:buSzPts val="2700"/>
              <a:buNone/>
              <a:defRPr b="1" sz="2700"/>
            </a:lvl3pPr>
            <a:lvl4pPr indent="-228600" lvl="3" marL="1828800" algn="l">
              <a:spcBef>
                <a:spcPts val="480"/>
              </a:spcBef>
              <a:spcAft>
                <a:spcPts val="0"/>
              </a:spcAft>
              <a:buClr>
                <a:schemeClr val="dk1"/>
              </a:buClr>
              <a:buSzPts val="2400"/>
              <a:buNone/>
              <a:defRPr b="1" sz="2400"/>
            </a:lvl4pPr>
            <a:lvl5pPr indent="-228600" lvl="4" marL="2286000" algn="l">
              <a:spcBef>
                <a:spcPts val="480"/>
              </a:spcBef>
              <a:spcAft>
                <a:spcPts val="0"/>
              </a:spcAft>
              <a:buClr>
                <a:schemeClr val="dk1"/>
              </a:buClr>
              <a:buSzPts val="2400"/>
              <a:buNone/>
              <a:defRPr b="1" sz="2400"/>
            </a:lvl5pPr>
            <a:lvl6pPr indent="-228600" lvl="5" marL="2743200" algn="l">
              <a:spcBef>
                <a:spcPts val="480"/>
              </a:spcBef>
              <a:spcAft>
                <a:spcPts val="0"/>
              </a:spcAft>
              <a:buClr>
                <a:schemeClr val="dk1"/>
              </a:buClr>
              <a:buSzPts val="2400"/>
              <a:buNone/>
              <a:defRPr b="1" sz="2400"/>
            </a:lvl6pPr>
            <a:lvl7pPr indent="-228600" lvl="6" marL="3200400" algn="l">
              <a:spcBef>
                <a:spcPts val="480"/>
              </a:spcBef>
              <a:spcAft>
                <a:spcPts val="0"/>
              </a:spcAft>
              <a:buClr>
                <a:schemeClr val="dk1"/>
              </a:buClr>
              <a:buSzPts val="2400"/>
              <a:buNone/>
              <a:defRPr b="1" sz="2400"/>
            </a:lvl7pPr>
            <a:lvl8pPr indent="-228600" lvl="7" marL="3657600" algn="l">
              <a:spcBef>
                <a:spcPts val="480"/>
              </a:spcBef>
              <a:spcAft>
                <a:spcPts val="0"/>
              </a:spcAft>
              <a:buClr>
                <a:schemeClr val="dk1"/>
              </a:buClr>
              <a:buSzPts val="2400"/>
              <a:buNone/>
              <a:defRPr b="1" sz="2400"/>
            </a:lvl8pPr>
            <a:lvl9pPr indent="-228600" lvl="8" marL="4114800" algn="l">
              <a:spcBef>
                <a:spcPts val="480"/>
              </a:spcBef>
              <a:spcAft>
                <a:spcPts val="0"/>
              </a:spcAft>
              <a:buClr>
                <a:schemeClr val="dk1"/>
              </a:buClr>
              <a:buSzPts val="2400"/>
              <a:buNone/>
              <a:defRPr b="1" sz="2400"/>
            </a:lvl9pPr>
          </a:lstStyle>
          <a:p/>
        </p:txBody>
      </p:sp>
      <p:sp>
        <p:nvSpPr>
          <p:cNvPr id="2626" name="Google Shape;2626;p521"/>
          <p:cNvSpPr txBox="1"/>
          <p:nvPr>
            <p:ph idx="4" type="body"/>
          </p:nvPr>
        </p:nvSpPr>
        <p:spPr>
          <a:xfrm>
            <a:off x="9290056" y="3262313"/>
            <a:ext cx="8083550" cy="5926932"/>
          </a:xfrm>
          <a:prstGeom prst="rect">
            <a:avLst/>
          </a:prstGeom>
          <a:noFill/>
          <a:ln>
            <a:noFill/>
          </a:ln>
        </p:spPr>
        <p:txBody>
          <a:bodyPr anchorCtr="0" anchor="t" bIns="45700" lIns="91425" spcFirstLastPara="1" rIns="91425" wrap="square" tIns="45700">
            <a:noAutofit/>
          </a:bodyPr>
          <a:lstStyle>
            <a:lvl1pPr indent="-457200" lvl="0" marL="457200" algn="l">
              <a:spcBef>
                <a:spcPts val="720"/>
              </a:spcBef>
              <a:spcAft>
                <a:spcPts val="0"/>
              </a:spcAft>
              <a:buClr>
                <a:schemeClr val="dk1"/>
              </a:buClr>
              <a:buSzPts val="3600"/>
              <a:buChar char="•"/>
              <a:defRPr sz="3600"/>
            </a:lvl1pPr>
            <a:lvl2pPr indent="-419100" lvl="1" marL="914400" algn="l">
              <a:spcBef>
                <a:spcPts val="600"/>
              </a:spcBef>
              <a:spcAft>
                <a:spcPts val="0"/>
              </a:spcAft>
              <a:buClr>
                <a:schemeClr val="dk1"/>
              </a:buClr>
              <a:buSzPts val="3000"/>
              <a:buChar char="–"/>
              <a:defRPr sz="3000"/>
            </a:lvl2pPr>
            <a:lvl3pPr indent="-400050" lvl="2" marL="1371600" algn="l">
              <a:spcBef>
                <a:spcPts val="540"/>
              </a:spcBef>
              <a:spcAft>
                <a:spcPts val="0"/>
              </a:spcAft>
              <a:buClr>
                <a:schemeClr val="dk1"/>
              </a:buClr>
              <a:buSzPts val="2700"/>
              <a:buChar char="•"/>
              <a:defRPr sz="2700"/>
            </a:lvl3pPr>
            <a:lvl4pPr indent="-381000" lvl="3" marL="1828800" algn="l">
              <a:spcBef>
                <a:spcPts val="480"/>
              </a:spcBef>
              <a:spcAft>
                <a:spcPts val="0"/>
              </a:spcAft>
              <a:buClr>
                <a:schemeClr val="dk1"/>
              </a:buClr>
              <a:buSzPts val="2400"/>
              <a:buChar char="–"/>
              <a:defRPr sz="2400"/>
            </a:lvl4pPr>
            <a:lvl5pPr indent="-381000" lvl="4" marL="2286000" algn="l">
              <a:spcBef>
                <a:spcPts val="480"/>
              </a:spcBef>
              <a:spcAft>
                <a:spcPts val="0"/>
              </a:spcAft>
              <a:buClr>
                <a:schemeClr val="dk1"/>
              </a:buClr>
              <a:buSzPts val="2400"/>
              <a:buChar char="»"/>
              <a:defRPr sz="2400"/>
            </a:lvl5pPr>
            <a:lvl6pPr indent="-381000" lvl="5" marL="2743200" algn="l">
              <a:spcBef>
                <a:spcPts val="480"/>
              </a:spcBef>
              <a:spcAft>
                <a:spcPts val="0"/>
              </a:spcAft>
              <a:buClr>
                <a:schemeClr val="dk1"/>
              </a:buClr>
              <a:buSzPts val="2400"/>
              <a:buChar char="•"/>
              <a:defRPr sz="2400"/>
            </a:lvl6pPr>
            <a:lvl7pPr indent="-381000" lvl="6" marL="3200400" algn="l">
              <a:spcBef>
                <a:spcPts val="480"/>
              </a:spcBef>
              <a:spcAft>
                <a:spcPts val="0"/>
              </a:spcAft>
              <a:buClr>
                <a:schemeClr val="dk1"/>
              </a:buClr>
              <a:buSzPts val="2400"/>
              <a:buChar char="•"/>
              <a:defRPr sz="2400"/>
            </a:lvl7pPr>
            <a:lvl8pPr indent="-381000" lvl="7" marL="3657600" algn="l">
              <a:spcBef>
                <a:spcPts val="480"/>
              </a:spcBef>
              <a:spcAft>
                <a:spcPts val="0"/>
              </a:spcAft>
              <a:buClr>
                <a:schemeClr val="dk1"/>
              </a:buClr>
              <a:buSzPts val="2400"/>
              <a:buChar char="•"/>
              <a:defRPr sz="2400"/>
            </a:lvl8pPr>
            <a:lvl9pPr indent="-381000" lvl="8" marL="4114800" algn="l">
              <a:spcBef>
                <a:spcPts val="480"/>
              </a:spcBef>
              <a:spcAft>
                <a:spcPts val="0"/>
              </a:spcAft>
              <a:buClr>
                <a:schemeClr val="dk1"/>
              </a:buClr>
              <a:buSzPts val="2400"/>
              <a:buChar char="•"/>
              <a:defRPr sz="2400"/>
            </a:lvl9pPr>
          </a:lstStyle>
          <a:p/>
        </p:txBody>
      </p:sp>
      <p:sp>
        <p:nvSpPr>
          <p:cNvPr id="2627" name="Google Shape;2627;p521"/>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28" name="Google Shape;2628;p521"/>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29" name="Google Shape;2629;p521"/>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re seul">
  <p:cSld name="5_Titre seul">
    <p:spTree>
      <p:nvGrpSpPr>
        <p:cNvPr id="2630" name="Shape 2630"/>
        <p:cNvGrpSpPr/>
        <p:nvPr/>
      </p:nvGrpSpPr>
      <p:grpSpPr>
        <a:xfrm>
          <a:off x="0" y="0"/>
          <a:ext cx="0" cy="0"/>
          <a:chOff x="0" y="0"/>
          <a:chExt cx="0" cy="0"/>
        </a:xfrm>
      </p:grpSpPr>
      <p:sp>
        <p:nvSpPr>
          <p:cNvPr id="2631" name="Google Shape;2631;p522"/>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632" name="Google Shape;2632;p522"/>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33" name="Google Shape;2633;p522"/>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34" name="Google Shape;2634;p522"/>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Vide">
  <p:cSld name="4_Vide">
    <p:spTree>
      <p:nvGrpSpPr>
        <p:cNvPr id="263" name="Shape 263"/>
        <p:cNvGrpSpPr/>
        <p:nvPr/>
      </p:nvGrpSpPr>
      <p:grpSpPr>
        <a:xfrm>
          <a:off x="0" y="0"/>
          <a:ext cx="0" cy="0"/>
          <a:chOff x="0" y="0"/>
          <a:chExt cx="0" cy="0"/>
        </a:xfrm>
      </p:grpSpPr>
      <p:sp>
        <p:nvSpPr>
          <p:cNvPr id="264" name="Google Shape;264;p11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5" name="Google Shape;265;p11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6" name="Google Shape;266;p11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Vide">
  <p:cSld name="5_Vide">
    <p:spTree>
      <p:nvGrpSpPr>
        <p:cNvPr id="2635" name="Shape 2635"/>
        <p:cNvGrpSpPr/>
        <p:nvPr/>
      </p:nvGrpSpPr>
      <p:grpSpPr>
        <a:xfrm>
          <a:off x="0" y="0"/>
          <a:ext cx="0" cy="0"/>
          <a:chOff x="0" y="0"/>
          <a:chExt cx="0" cy="0"/>
        </a:xfrm>
      </p:grpSpPr>
      <p:sp>
        <p:nvSpPr>
          <p:cNvPr id="2636" name="Google Shape;2636;p523"/>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37" name="Google Shape;2637;p523"/>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38" name="Google Shape;2638;p523"/>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ntenu avec légende">
  <p:cSld name="5_Contenu avec légende">
    <p:spTree>
      <p:nvGrpSpPr>
        <p:cNvPr id="2639" name="Shape 2639"/>
        <p:cNvGrpSpPr/>
        <p:nvPr/>
      </p:nvGrpSpPr>
      <p:grpSpPr>
        <a:xfrm>
          <a:off x="0" y="0"/>
          <a:ext cx="0" cy="0"/>
          <a:chOff x="0" y="0"/>
          <a:chExt cx="0" cy="0"/>
        </a:xfrm>
      </p:grpSpPr>
      <p:sp>
        <p:nvSpPr>
          <p:cNvPr id="2640" name="Google Shape;2640;p524"/>
          <p:cNvSpPr txBox="1"/>
          <p:nvPr>
            <p:ph type="title"/>
          </p:nvPr>
        </p:nvSpPr>
        <p:spPr>
          <a:xfrm>
            <a:off x="914405" y="409576"/>
            <a:ext cx="6016626" cy="1743077"/>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3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641" name="Google Shape;2641;p524"/>
          <p:cNvSpPr txBox="1"/>
          <p:nvPr>
            <p:ph idx="1" type="body"/>
          </p:nvPr>
        </p:nvSpPr>
        <p:spPr>
          <a:xfrm>
            <a:off x="7150100" y="409580"/>
            <a:ext cx="10223501" cy="8779670"/>
          </a:xfrm>
          <a:prstGeom prst="rect">
            <a:avLst/>
          </a:prstGeom>
          <a:noFill/>
          <a:ln>
            <a:noFill/>
          </a:ln>
        </p:spPr>
        <p:txBody>
          <a:bodyPr anchorCtr="0" anchor="t" bIns="45700" lIns="91425" spcFirstLastPara="1" rIns="91425" wrap="square" tIns="45700">
            <a:noAutofit/>
          </a:bodyPr>
          <a:lstStyle>
            <a:lvl1pPr indent="-533400" lvl="0" marL="457200" algn="l">
              <a:spcBef>
                <a:spcPts val="960"/>
              </a:spcBef>
              <a:spcAft>
                <a:spcPts val="0"/>
              </a:spcAft>
              <a:buClr>
                <a:schemeClr val="dk1"/>
              </a:buClr>
              <a:buSzPts val="4800"/>
              <a:buChar char="•"/>
              <a:defRPr sz="4800"/>
            </a:lvl1pPr>
            <a:lvl2pPr indent="-495300" lvl="1" marL="914400" algn="l">
              <a:spcBef>
                <a:spcPts val="840"/>
              </a:spcBef>
              <a:spcAft>
                <a:spcPts val="0"/>
              </a:spcAft>
              <a:buClr>
                <a:schemeClr val="dk1"/>
              </a:buClr>
              <a:buSzPts val="4200"/>
              <a:buChar char="–"/>
              <a:defRPr sz="4200"/>
            </a:lvl2pPr>
            <a:lvl3pPr indent="-457200" lvl="2" marL="1371600" algn="l">
              <a:spcBef>
                <a:spcPts val="720"/>
              </a:spcBef>
              <a:spcAft>
                <a:spcPts val="0"/>
              </a:spcAft>
              <a:buClr>
                <a:schemeClr val="dk1"/>
              </a:buClr>
              <a:buSzPts val="3600"/>
              <a:buChar char="•"/>
              <a:defRPr sz="3600"/>
            </a:lvl3pPr>
            <a:lvl4pPr indent="-419100" lvl="3" marL="1828800" algn="l">
              <a:spcBef>
                <a:spcPts val="600"/>
              </a:spcBef>
              <a:spcAft>
                <a:spcPts val="0"/>
              </a:spcAft>
              <a:buClr>
                <a:schemeClr val="dk1"/>
              </a:buClr>
              <a:buSzPts val="3000"/>
              <a:buChar char="–"/>
              <a:defRPr sz="3000"/>
            </a:lvl4pPr>
            <a:lvl5pPr indent="-419100" lvl="4" marL="2286000" algn="l">
              <a:spcBef>
                <a:spcPts val="600"/>
              </a:spcBef>
              <a:spcAft>
                <a:spcPts val="0"/>
              </a:spcAft>
              <a:buClr>
                <a:schemeClr val="dk1"/>
              </a:buClr>
              <a:buSzPts val="3000"/>
              <a:buChar char="»"/>
              <a:defRPr sz="3000"/>
            </a:lvl5pPr>
            <a:lvl6pPr indent="-419100" lvl="5" marL="2743200" algn="l">
              <a:spcBef>
                <a:spcPts val="600"/>
              </a:spcBef>
              <a:spcAft>
                <a:spcPts val="0"/>
              </a:spcAft>
              <a:buClr>
                <a:schemeClr val="dk1"/>
              </a:buClr>
              <a:buSzPts val="3000"/>
              <a:buChar char="•"/>
              <a:defRPr sz="3000"/>
            </a:lvl6pPr>
            <a:lvl7pPr indent="-419100" lvl="6" marL="3200400" algn="l">
              <a:spcBef>
                <a:spcPts val="600"/>
              </a:spcBef>
              <a:spcAft>
                <a:spcPts val="0"/>
              </a:spcAft>
              <a:buClr>
                <a:schemeClr val="dk1"/>
              </a:buClr>
              <a:buSzPts val="3000"/>
              <a:buChar char="•"/>
              <a:defRPr sz="3000"/>
            </a:lvl7pPr>
            <a:lvl8pPr indent="-419100" lvl="7" marL="3657600" algn="l">
              <a:spcBef>
                <a:spcPts val="600"/>
              </a:spcBef>
              <a:spcAft>
                <a:spcPts val="0"/>
              </a:spcAft>
              <a:buClr>
                <a:schemeClr val="dk1"/>
              </a:buClr>
              <a:buSzPts val="3000"/>
              <a:buChar char="•"/>
              <a:defRPr sz="3000"/>
            </a:lvl8pPr>
            <a:lvl9pPr indent="-419100" lvl="8" marL="4114800" algn="l">
              <a:spcBef>
                <a:spcPts val="600"/>
              </a:spcBef>
              <a:spcAft>
                <a:spcPts val="0"/>
              </a:spcAft>
              <a:buClr>
                <a:schemeClr val="dk1"/>
              </a:buClr>
              <a:buSzPts val="3000"/>
              <a:buChar char="•"/>
              <a:defRPr sz="3000"/>
            </a:lvl9pPr>
          </a:lstStyle>
          <a:p/>
        </p:txBody>
      </p:sp>
      <p:sp>
        <p:nvSpPr>
          <p:cNvPr id="2642" name="Google Shape;2642;p524"/>
          <p:cNvSpPr txBox="1"/>
          <p:nvPr>
            <p:ph idx="2" type="body"/>
          </p:nvPr>
        </p:nvSpPr>
        <p:spPr>
          <a:xfrm>
            <a:off x="914405" y="2152655"/>
            <a:ext cx="6016626" cy="7036595"/>
          </a:xfrm>
          <a:prstGeom prst="rect">
            <a:avLst/>
          </a:prstGeom>
          <a:noFill/>
          <a:ln>
            <a:noFill/>
          </a:ln>
        </p:spPr>
        <p:txBody>
          <a:bodyPr anchorCtr="0" anchor="t" bIns="45700" lIns="91425" spcFirstLastPara="1" rIns="91425" wrap="square" tIns="45700">
            <a:noAutofit/>
          </a:bodyPr>
          <a:lstStyle>
            <a:lvl1pPr indent="-228600" lvl="0" marL="457200" algn="l">
              <a:spcBef>
                <a:spcPts val="420"/>
              </a:spcBef>
              <a:spcAft>
                <a:spcPts val="0"/>
              </a:spcAft>
              <a:buClr>
                <a:schemeClr val="dk1"/>
              </a:buClr>
              <a:buSzPts val="2100"/>
              <a:buNone/>
              <a:defRPr sz="2100"/>
            </a:lvl1pPr>
            <a:lvl2pPr indent="-228600" lvl="1" marL="914400" algn="l">
              <a:spcBef>
                <a:spcPts val="360"/>
              </a:spcBef>
              <a:spcAft>
                <a:spcPts val="0"/>
              </a:spcAft>
              <a:buClr>
                <a:schemeClr val="dk1"/>
              </a:buClr>
              <a:buSzPts val="1800"/>
              <a:buNone/>
              <a:defRPr sz="1800"/>
            </a:lvl2pPr>
            <a:lvl3pPr indent="-228600" lvl="2" marL="1371600" algn="l">
              <a:spcBef>
                <a:spcPts val="300"/>
              </a:spcBef>
              <a:spcAft>
                <a:spcPts val="0"/>
              </a:spcAft>
              <a:buClr>
                <a:schemeClr val="dk1"/>
              </a:buClr>
              <a:buSzPts val="1500"/>
              <a:buNone/>
              <a:defRPr sz="1500"/>
            </a:lvl3pPr>
            <a:lvl4pPr indent="-228600" lvl="3" marL="1828800" algn="l">
              <a:spcBef>
                <a:spcPts val="270"/>
              </a:spcBef>
              <a:spcAft>
                <a:spcPts val="0"/>
              </a:spcAft>
              <a:buClr>
                <a:schemeClr val="dk1"/>
              </a:buClr>
              <a:buSzPts val="1350"/>
              <a:buNone/>
              <a:defRPr sz="1350"/>
            </a:lvl4pPr>
            <a:lvl5pPr indent="-228600" lvl="4" marL="2286000" algn="l">
              <a:spcBef>
                <a:spcPts val="270"/>
              </a:spcBef>
              <a:spcAft>
                <a:spcPts val="0"/>
              </a:spcAft>
              <a:buClr>
                <a:schemeClr val="dk1"/>
              </a:buClr>
              <a:buSzPts val="1350"/>
              <a:buNone/>
              <a:defRPr sz="1350"/>
            </a:lvl5pPr>
            <a:lvl6pPr indent="-228600" lvl="5" marL="2743200" algn="l">
              <a:spcBef>
                <a:spcPts val="270"/>
              </a:spcBef>
              <a:spcAft>
                <a:spcPts val="0"/>
              </a:spcAft>
              <a:buClr>
                <a:schemeClr val="dk1"/>
              </a:buClr>
              <a:buSzPts val="1350"/>
              <a:buNone/>
              <a:defRPr sz="1350"/>
            </a:lvl6pPr>
            <a:lvl7pPr indent="-228600" lvl="6" marL="3200400" algn="l">
              <a:spcBef>
                <a:spcPts val="270"/>
              </a:spcBef>
              <a:spcAft>
                <a:spcPts val="0"/>
              </a:spcAft>
              <a:buClr>
                <a:schemeClr val="dk1"/>
              </a:buClr>
              <a:buSzPts val="1350"/>
              <a:buNone/>
              <a:defRPr sz="1350"/>
            </a:lvl7pPr>
            <a:lvl8pPr indent="-228600" lvl="7" marL="3657600" algn="l">
              <a:spcBef>
                <a:spcPts val="270"/>
              </a:spcBef>
              <a:spcAft>
                <a:spcPts val="0"/>
              </a:spcAft>
              <a:buClr>
                <a:schemeClr val="dk1"/>
              </a:buClr>
              <a:buSzPts val="1350"/>
              <a:buNone/>
              <a:defRPr sz="1350"/>
            </a:lvl8pPr>
            <a:lvl9pPr indent="-228600" lvl="8" marL="4114800" algn="l">
              <a:spcBef>
                <a:spcPts val="270"/>
              </a:spcBef>
              <a:spcAft>
                <a:spcPts val="0"/>
              </a:spcAft>
              <a:buClr>
                <a:schemeClr val="dk1"/>
              </a:buClr>
              <a:buSzPts val="1350"/>
              <a:buNone/>
              <a:defRPr sz="1350"/>
            </a:lvl9pPr>
          </a:lstStyle>
          <a:p/>
        </p:txBody>
      </p:sp>
      <p:sp>
        <p:nvSpPr>
          <p:cNvPr id="2643" name="Google Shape;2643;p524"/>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44" name="Google Shape;2644;p524"/>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45" name="Google Shape;2645;p524"/>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Image avec légende">
  <p:cSld name="5_Image avec légende">
    <p:spTree>
      <p:nvGrpSpPr>
        <p:cNvPr id="2646" name="Shape 2646"/>
        <p:cNvGrpSpPr/>
        <p:nvPr/>
      </p:nvGrpSpPr>
      <p:grpSpPr>
        <a:xfrm>
          <a:off x="0" y="0"/>
          <a:ext cx="0" cy="0"/>
          <a:chOff x="0" y="0"/>
          <a:chExt cx="0" cy="0"/>
        </a:xfrm>
      </p:grpSpPr>
      <p:sp>
        <p:nvSpPr>
          <p:cNvPr id="2647" name="Google Shape;2647;p525"/>
          <p:cNvSpPr txBox="1"/>
          <p:nvPr>
            <p:ph type="title"/>
          </p:nvPr>
        </p:nvSpPr>
        <p:spPr>
          <a:xfrm>
            <a:off x="3584576" y="7200902"/>
            <a:ext cx="10972800" cy="850109"/>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3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648" name="Google Shape;2648;p525"/>
          <p:cNvSpPr/>
          <p:nvPr>
            <p:ph idx="2" type="pic"/>
          </p:nvPr>
        </p:nvSpPr>
        <p:spPr>
          <a:xfrm>
            <a:off x="3584576" y="919163"/>
            <a:ext cx="10972800" cy="6172200"/>
          </a:xfrm>
          <a:prstGeom prst="rect">
            <a:avLst/>
          </a:prstGeom>
          <a:noFill/>
          <a:ln>
            <a:noFill/>
          </a:ln>
        </p:spPr>
      </p:sp>
      <p:sp>
        <p:nvSpPr>
          <p:cNvPr id="2649" name="Google Shape;2649;p525"/>
          <p:cNvSpPr txBox="1"/>
          <p:nvPr>
            <p:ph idx="1" type="body"/>
          </p:nvPr>
        </p:nvSpPr>
        <p:spPr>
          <a:xfrm>
            <a:off x="3584576" y="8051009"/>
            <a:ext cx="10972800" cy="1207295"/>
          </a:xfrm>
          <a:prstGeom prst="rect">
            <a:avLst/>
          </a:prstGeom>
          <a:noFill/>
          <a:ln>
            <a:noFill/>
          </a:ln>
        </p:spPr>
        <p:txBody>
          <a:bodyPr anchorCtr="0" anchor="t" bIns="45700" lIns="91425" spcFirstLastPara="1" rIns="91425" wrap="square" tIns="45700">
            <a:noAutofit/>
          </a:bodyPr>
          <a:lstStyle>
            <a:lvl1pPr indent="-228600" lvl="0" marL="457200" algn="l">
              <a:spcBef>
                <a:spcPts val="420"/>
              </a:spcBef>
              <a:spcAft>
                <a:spcPts val="0"/>
              </a:spcAft>
              <a:buClr>
                <a:schemeClr val="dk1"/>
              </a:buClr>
              <a:buSzPts val="2100"/>
              <a:buNone/>
              <a:defRPr sz="2100"/>
            </a:lvl1pPr>
            <a:lvl2pPr indent="-228600" lvl="1" marL="914400" algn="l">
              <a:spcBef>
                <a:spcPts val="360"/>
              </a:spcBef>
              <a:spcAft>
                <a:spcPts val="0"/>
              </a:spcAft>
              <a:buClr>
                <a:schemeClr val="dk1"/>
              </a:buClr>
              <a:buSzPts val="1800"/>
              <a:buNone/>
              <a:defRPr sz="1800"/>
            </a:lvl2pPr>
            <a:lvl3pPr indent="-228600" lvl="2" marL="1371600" algn="l">
              <a:spcBef>
                <a:spcPts val="300"/>
              </a:spcBef>
              <a:spcAft>
                <a:spcPts val="0"/>
              </a:spcAft>
              <a:buClr>
                <a:schemeClr val="dk1"/>
              </a:buClr>
              <a:buSzPts val="1500"/>
              <a:buNone/>
              <a:defRPr sz="1500"/>
            </a:lvl3pPr>
            <a:lvl4pPr indent="-228600" lvl="3" marL="1828800" algn="l">
              <a:spcBef>
                <a:spcPts val="270"/>
              </a:spcBef>
              <a:spcAft>
                <a:spcPts val="0"/>
              </a:spcAft>
              <a:buClr>
                <a:schemeClr val="dk1"/>
              </a:buClr>
              <a:buSzPts val="1350"/>
              <a:buNone/>
              <a:defRPr sz="1350"/>
            </a:lvl4pPr>
            <a:lvl5pPr indent="-228600" lvl="4" marL="2286000" algn="l">
              <a:spcBef>
                <a:spcPts val="270"/>
              </a:spcBef>
              <a:spcAft>
                <a:spcPts val="0"/>
              </a:spcAft>
              <a:buClr>
                <a:schemeClr val="dk1"/>
              </a:buClr>
              <a:buSzPts val="1350"/>
              <a:buNone/>
              <a:defRPr sz="1350"/>
            </a:lvl5pPr>
            <a:lvl6pPr indent="-228600" lvl="5" marL="2743200" algn="l">
              <a:spcBef>
                <a:spcPts val="270"/>
              </a:spcBef>
              <a:spcAft>
                <a:spcPts val="0"/>
              </a:spcAft>
              <a:buClr>
                <a:schemeClr val="dk1"/>
              </a:buClr>
              <a:buSzPts val="1350"/>
              <a:buNone/>
              <a:defRPr sz="1350"/>
            </a:lvl6pPr>
            <a:lvl7pPr indent="-228600" lvl="6" marL="3200400" algn="l">
              <a:spcBef>
                <a:spcPts val="270"/>
              </a:spcBef>
              <a:spcAft>
                <a:spcPts val="0"/>
              </a:spcAft>
              <a:buClr>
                <a:schemeClr val="dk1"/>
              </a:buClr>
              <a:buSzPts val="1350"/>
              <a:buNone/>
              <a:defRPr sz="1350"/>
            </a:lvl7pPr>
            <a:lvl8pPr indent="-228600" lvl="7" marL="3657600" algn="l">
              <a:spcBef>
                <a:spcPts val="270"/>
              </a:spcBef>
              <a:spcAft>
                <a:spcPts val="0"/>
              </a:spcAft>
              <a:buClr>
                <a:schemeClr val="dk1"/>
              </a:buClr>
              <a:buSzPts val="1350"/>
              <a:buNone/>
              <a:defRPr sz="1350"/>
            </a:lvl8pPr>
            <a:lvl9pPr indent="-228600" lvl="8" marL="4114800" algn="l">
              <a:spcBef>
                <a:spcPts val="270"/>
              </a:spcBef>
              <a:spcAft>
                <a:spcPts val="0"/>
              </a:spcAft>
              <a:buClr>
                <a:schemeClr val="dk1"/>
              </a:buClr>
              <a:buSzPts val="1350"/>
              <a:buNone/>
              <a:defRPr sz="1350"/>
            </a:lvl9pPr>
          </a:lstStyle>
          <a:p/>
        </p:txBody>
      </p:sp>
      <p:sp>
        <p:nvSpPr>
          <p:cNvPr id="2650" name="Google Shape;2650;p525"/>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51" name="Google Shape;2651;p525"/>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52" name="Google Shape;2652;p525"/>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re et texte vertical">
  <p:cSld name="5_Titre et texte vertical">
    <p:spTree>
      <p:nvGrpSpPr>
        <p:cNvPr id="2653" name="Shape 2653"/>
        <p:cNvGrpSpPr/>
        <p:nvPr/>
      </p:nvGrpSpPr>
      <p:grpSpPr>
        <a:xfrm>
          <a:off x="0" y="0"/>
          <a:ext cx="0" cy="0"/>
          <a:chOff x="0" y="0"/>
          <a:chExt cx="0" cy="0"/>
        </a:xfrm>
      </p:grpSpPr>
      <p:sp>
        <p:nvSpPr>
          <p:cNvPr id="2654" name="Google Shape;2654;p526"/>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655" name="Google Shape;2655;p526"/>
          <p:cNvSpPr txBox="1"/>
          <p:nvPr>
            <p:ph idx="1" type="body"/>
          </p:nvPr>
        </p:nvSpPr>
        <p:spPr>
          <a:xfrm rot="5400000">
            <a:off x="5749528" y="-2434826"/>
            <a:ext cx="6788945" cy="164592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656" name="Google Shape;2656;p526"/>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57" name="Google Shape;2657;p526"/>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58" name="Google Shape;2658;p526"/>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re vertical et texte">
  <p:cSld name="5_Titre vertical et texte">
    <p:spTree>
      <p:nvGrpSpPr>
        <p:cNvPr id="2659" name="Shape 2659"/>
        <p:cNvGrpSpPr/>
        <p:nvPr/>
      </p:nvGrpSpPr>
      <p:grpSpPr>
        <a:xfrm>
          <a:off x="0" y="0"/>
          <a:ext cx="0" cy="0"/>
          <a:chOff x="0" y="0"/>
          <a:chExt cx="0" cy="0"/>
        </a:xfrm>
      </p:grpSpPr>
      <p:sp>
        <p:nvSpPr>
          <p:cNvPr id="2660" name="Google Shape;2660;p527"/>
          <p:cNvSpPr txBox="1"/>
          <p:nvPr>
            <p:ph type="title"/>
          </p:nvPr>
        </p:nvSpPr>
        <p:spPr>
          <a:xfrm rot="5400000">
            <a:off x="10927556" y="2743205"/>
            <a:ext cx="8777288" cy="41148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661" name="Google Shape;2661;p527"/>
          <p:cNvSpPr txBox="1"/>
          <p:nvPr>
            <p:ph idx="1" type="body"/>
          </p:nvPr>
        </p:nvSpPr>
        <p:spPr>
          <a:xfrm rot="5400000">
            <a:off x="2545556" y="-1219195"/>
            <a:ext cx="8777288" cy="120396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662" name="Google Shape;2662;p527"/>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63" name="Google Shape;2663;p527"/>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64" name="Google Shape;2664;p527"/>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Diapositive de titre">
  <p:cSld name="4_Diapositive de titre">
    <p:spTree>
      <p:nvGrpSpPr>
        <p:cNvPr id="2665" name="Shape 2665"/>
        <p:cNvGrpSpPr/>
        <p:nvPr/>
      </p:nvGrpSpPr>
      <p:grpSpPr>
        <a:xfrm>
          <a:off x="0" y="0"/>
          <a:ext cx="0" cy="0"/>
          <a:chOff x="0" y="0"/>
          <a:chExt cx="0" cy="0"/>
        </a:xfrm>
      </p:grpSpPr>
      <p:sp>
        <p:nvSpPr>
          <p:cNvPr id="2666" name="Google Shape;2666;p528"/>
          <p:cNvSpPr txBox="1"/>
          <p:nvPr>
            <p:ph type="ctrTitle"/>
          </p:nvPr>
        </p:nvSpPr>
        <p:spPr>
          <a:xfrm>
            <a:off x="1371600" y="3195641"/>
            <a:ext cx="15544800" cy="2205038"/>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667" name="Google Shape;2667;p528"/>
          <p:cNvSpPr txBox="1"/>
          <p:nvPr>
            <p:ph idx="1" type="subTitle"/>
          </p:nvPr>
        </p:nvSpPr>
        <p:spPr>
          <a:xfrm>
            <a:off x="2743200" y="5829300"/>
            <a:ext cx="12801600" cy="2628900"/>
          </a:xfrm>
          <a:prstGeom prst="rect">
            <a:avLst/>
          </a:prstGeom>
          <a:noFill/>
          <a:ln>
            <a:noFill/>
          </a:ln>
        </p:spPr>
        <p:txBody>
          <a:bodyPr anchorCtr="0" anchor="t" bIns="45700" lIns="91425" spcFirstLastPara="1" rIns="91425" wrap="square" tIns="45700">
            <a:noAutofit/>
          </a:bodyPr>
          <a:lstStyle>
            <a:lvl1pPr lvl="0" algn="ctr">
              <a:spcBef>
                <a:spcPts val="960"/>
              </a:spcBef>
              <a:spcAft>
                <a:spcPts val="0"/>
              </a:spcAft>
              <a:buClr>
                <a:srgbClr val="888888"/>
              </a:buClr>
              <a:buSzPts val="4800"/>
              <a:buNone/>
              <a:defRPr>
                <a:solidFill>
                  <a:srgbClr val="888888"/>
                </a:solidFill>
              </a:defRPr>
            </a:lvl1pPr>
            <a:lvl2pPr lvl="1" algn="ctr">
              <a:spcBef>
                <a:spcPts val="840"/>
              </a:spcBef>
              <a:spcAft>
                <a:spcPts val="0"/>
              </a:spcAft>
              <a:buClr>
                <a:srgbClr val="888888"/>
              </a:buClr>
              <a:buSzPts val="4200"/>
              <a:buNone/>
              <a:defRPr>
                <a:solidFill>
                  <a:srgbClr val="888888"/>
                </a:solidFill>
              </a:defRPr>
            </a:lvl2pPr>
            <a:lvl3pPr lvl="2" algn="ctr">
              <a:spcBef>
                <a:spcPts val="720"/>
              </a:spcBef>
              <a:spcAft>
                <a:spcPts val="0"/>
              </a:spcAft>
              <a:buClr>
                <a:srgbClr val="888888"/>
              </a:buClr>
              <a:buSzPts val="3600"/>
              <a:buNone/>
              <a:defRPr>
                <a:solidFill>
                  <a:srgbClr val="888888"/>
                </a:solidFill>
              </a:defRPr>
            </a:lvl3pPr>
            <a:lvl4pPr lvl="3" algn="ctr">
              <a:spcBef>
                <a:spcPts val="600"/>
              </a:spcBef>
              <a:spcAft>
                <a:spcPts val="0"/>
              </a:spcAft>
              <a:buClr>
                <a:srgbClr val="888888"/>
              </a:buClr>
              <a:buSzPts val="3000"/>
              <a:buNone/>
              <a:defRPr>
                <a:solidFill>
                  <a:srgbClr val="888888"/>
                </a:solidFill>
              </a:defRPr>
            </a:lvl4pPr>
            <a:lvl5pPr lvl="4" algn="ctr">
              <a:spcBef>
                <a:spcPts val="600"/>
              </a:spcBef>
              <a:spcAft>
                <a:spcPts val="0"/>
              </a:spcAft>
              <a:buClr>
                <a:srgbClr val="888888"/>
              </a:buClr>
              <a:buSzPts val="3000"/>
              <a:buNone/>
              <a:defRPr>
                <a:solidFill>
                  <a:srgbClr val="888888"/>
                </a:solidFill>
              </a:defRPr>
            </a:lvl5pPr>
            <a:lvl6pPr lvl="5" algn="ctr">
              <a:spcBef>
                <a:spcPts val="600"/>
              </a:spcBef>
              <a:spcAft>
                <a:spcPts val="0"/>
              </a:spcAft>
              <a:buClr>
                <a:srgbClr val="888888"/>
              </a:buClr>
              <a:buSzPts val="3000"/>
              <a:buNone/>
              <a:defRPr>
                <a:solidFill>
                  <a:srgbClr val="888888"/>
                </a:solidFill>
              </a:defRPr>
            </a:lvl6pPr>
            <a:lvl7pPr lvl="6" algn="ctr">
              <a:spcBef>
                <a:spcPts val="600"/>
              </a:spcBef>
              <a:spcAft>
                <a:spcPts val="0"/>
              </a:spcAft>
              <a:buClr>
                <a:srgbClr val="888888"/>
              </a:buClr>
              <a:buSzPts val="3000"/>
              <a:buNone/>
              <a:defRPr>
                <a:solidFill>
                  <a:srgbClr val="888888"/>
                </a:solidFill>
              </a:defRPr>
            </a:lvl7pPr>
            <a:lvl8pPr lvl="7" algn="ctr">
              <a:spcBef>
                <a:spcPts val="600"/>
              </a:spcBef>
              <a:spcAft>
                <a:spcPts val="0"/>
              </a:spcAft>
              <a:buClr>
                <a:srgbClr val="888888"/>
              </a:buClr>
              <a:buSzPts val="3000"/>
              <a:buNone/>
              <a:defRPr>
                <a:solidFill>
                  <a:srgbClr val="888888"/>
                </a:solidFill>
              </a:defRPr>
            </a:lvl8pPr>
            <a:lvl9pPr lvl="8" algn="ctr">
              <a:spcBef>
                <a:spcPts val="600"/>
              </a:spcBef>
              <a:spcAft>
                <a:spcPts val="0"/>
              </a:spcAft>
              <a:buClr>
                <a:srgbClr val="888888"/>
              </a:buClr>
              <a:buSzPts val="3000"/>
              <a:buNone/>
              <a:defRPr>
                <a:solidFill>
                  <a:srgbClr val="888888"/>
                </a:solidFill>
              </a:defRPr>
            </a:lvl9pPr>
          </a:lstStyle>
          <a:p/>
        </p:txBody>
      </p:sp>
      <p:sp>
        <p:nvSpPr>
          <p:cNvPr id="2668" name="Google Shape;2668;p528"/>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69" name="Google Shape;2669;p528"/>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70" name="Google Shape;2670;p528"/>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re et contenu">
  <p:cSld name="4_Titre et contenu">
    <p:spTree>
      <p:nvGrpSpPr>
        <p:cNvPr id="2671" name="Shape 2671"/>
        <p:cNvGrpSpPr/>
        <p:nvPr/>
      </p:nvGrpSpPr>
      <p:grpSpPr>
        <a:xfrm>
          <a:off x="0" y="0"/>
          <a:ext cx="0" cy="0"/>
          <a:chOff x="0" y="0"/>
          <a:chExt cx="0" cy="0"/>
        </a:xfrm>
      </p:grpSpPr>
      <p:sp>
        <p:nvSpPr>
          <p:cNvPr id="2672" name="Google Shape;2672;p529"/>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673" name="Google Shape;2673;p529"/>
          <p:cNvSpPr txBox="1"/>
          <p:nvPr>
            <p:ph idx="1" type="body"/>
          </p:nvPr>
        </p:nvSpPr>
        <p:spPr>
          <a:xfrm>
            <a:off x="914400" y="2400302"/>
            <a:ext cx="16459200" cy="6788945"/>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674" name="Google Shape;2674;p529"/>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75" name="Google Shape;2675;p529"/>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76" name="Google Shape;2676;p529"/>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re de section">
  <p:cSld name="4_Titre de section">
    <p:spTree>
      <p:nvGrpSpPr>
        <p:cNvPr id="2677" name="Shape 2677"/>
        <p:cNvGrpSpPr/>
        <p:nvPr/>
      </p:nvGrpSpPr>
      <p:grpSpPr>
        <a:xfrm>
          <a:off x="0" y="0"/>
          <a:ext cx="0" cy="0"/>
          <a:chOff x="0" y="0"/>
          <a:chExt cx="0" cy="0"/>
        </a:xfrm>
      </p:grpSpPr>
      <p:sp>
        <p:nvSpPr>
          <p:cNvPr id="2678" name="Google Shape;2678;p530"/>
          <p:cNvSpPr txBox="1"/>
          <p:nvPr>
            <p:ph type="title"/>
          </p:nvPr>
        </p:nvSpPr>
        <p:spPr>
          <a:xfrm>
            <a:off x="1444626" y="6610354"/>
            <a:ext cx="15544800" cy="2043113"/>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b="1" sz="6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679" name="Google Shape;2679;p530"/>
          <p:cNvSpPr txBox="1"/>
          <p:nvPr>
            <p:ph idx="1" type="body"/>
          </p:nvPr>
        </p:nvSpPr>
        <p:spPr>
          <a:xfrm>
            <a:off x="1444626" y="4360070"/>
            <a:ext cx="15544800" cy="2250281"/>
          </a:xfrm>
          <a:prstGeom prst="rect">
            <a:avLst/>
          </a:prstGeom>
          <a:noFill/>
          <a:ln>
            <a:noFill/>
          </a:ln>
        </p:spPr>
        <p:txBody>
          <a:bodyPr anchorCtr="0" anchor="b" bIns="45700" lIns="91425" spcFirstLastPara="1" rIns="91425" wrap="square" tIns="45700">
            <a:noAutofit/>
          </a:bodyPr>
          <a:lstStyle>
            <a:lvl1pPr indent="-228600" lvl="0" marL="457200" algn="l">
              <a:spcBef>
                <a:spcPts val="600"/>
              </a:spcBef>
              <a:spcAft>
                <a:spcPts val="0"/>
              </a:spcAft>
              <a:buClr>
                <a:srgbClr val="888888"/>
              </a:buClr>
              <a:buSzPts val="3000"/>
              <a:buNone/>
              <a:defRPr sz="3000">
                <a:solidFill>
                  <a:srgbClr val="888888"/>
                </a:solidFill>
              </a:defRPr>
            </a:lvl1pPr>
            <a:lvl2pPr indent="-228600" lvl="1" marL="914400" algn="l">
              <a:spcBef>
                <a:spcPts val="540"/>
              </a:spcBef>
              <a:spcAft>
                <a:spcPts val="0"/>
              </a:spcAft>
              <a:buClr>
                <a:srgbClr val="888888"/>
              </a:buClr>
              <a:buSzPts val="2700"/>
              <a:buNone/>
              <a:defRPr sz="2700">
                <a:solidFill>
                  <a:srgbClr val="888888"/>
                </a:solidFill>
              </a:defRPr>
            </a:lvl2pPr>
            <a:lvl3pPr indent="-228600" lvl="2" marL="1371600" algn="l">
              <a:spcBef>
                <a:spcPts val="480"/>
              </a:spcBef>
              <a:spcAft>
                <a:spcPts val="0"/>
              </a:spcAft>
              <a:buClr>
                <a:srgbClr val="888888"/>
              </a:buClr>
              <a:buSzPts val="2400"/>
              <a:buNone/>
              <a:defRPr sz="2400">
                <a:solidFill>
                  <a:srgbClr val="888888"/>
                </a:solidFill>
              </a:defRPr>
            </a:lvl3pPr>
            <a:lvl4pPr indent="-228600" lvl="3" marL="1828800" algn="l">
              <a:spcBef>
                <a:spcPts val="420"/>
              </a:spcBef>
              <a:spcAft>
                <a:spcPts val="0"/>
              </a:spcAft>
              <a:buClr>
                <a:srgbClr val="888888"/>
              </a:buClr>
              <a:buSzPts val="2100"/>
              <a:buNone/>
              <a:defRPr sz="2100">
                <a:solidFill>
                  <a:srgbClr val="888888"/>
                </a:solidFill>
              </a:defRPr>
            </a:lvl4pPr>
            <a:lvl5pPr indent="-228600" lvl="4" marL="2286000" algn="l">
              <a:spcBef>
                <a:spcPts val="420"/>
              </a:spcBef>
              <a:spcAft>
                <a:spcPts val="0"/>
              </a:spcAft>
              <a:buClr>
                <a:srgbClr val="888888"/>
              </a:buClr>
              <a:buSzPts val="2100"/>
              <a:buNone/>
              <a:defRPr sz="2100">
                <a:solidFill>
                  <a:srgbClr val="888888"/>
                </a:solidFill>
              </a:defRPr>
            </a:lvl5pPr>
            <a:lvl6pPr indent="-228600" lvl="5" marL="2743200" algn="l">
              <a:spcBef>
                <a:spcPts val="420"/>
              </a:spcBef>
              <a:spcAft>
                <a:spcPts val="0"/>
              </a:spcAft>
              <a:buClr>
                <a:srgbClr val="888888"/>
              </a:buClr>
              <a:buSzPts val="2100"/>
              <a:buNone/>
              <a:defRPr sz="2100">
                <a:solidFill>
                  <a:srgbClr val="888888"/>
                </a:solidFill>
              </a:defRPr>
            </a:lvl6pPr>
            <a:lvl7pPr indent="-228600" lvl="6" marL="3200400" algn="l">
              <a:spcBef>
                <a:spcPts val="420"/>
              </a:spcBef>
              <a:spcAft>
                <a:spcPts val="0"/>
              </a:spcAft>
              <a:buClr>
                <a:srgbClr val="888888"/>
              </a:buClr>
              <a:buSzPts val="2100"/>
              <a:buNone/>
              <a:defRPr sz="2100">
                <a:solidFill>
                  <a:srgbClr val="888888"/>
                </a:solidFill>
              </a:defRPr>
            </a:lvl7pPr>
            <a:lvl8pPr indent="-228600" lvl="7" marL="3657600" algn="l">
              <a:spcBef>
                <a:spcPts val="420"/>
              </a:spcBef>
              <a:spcAft>
                <a:spcPts val="0"/>
              </a:spcAft>
              <a:buClr>
                <a:srgbClr val="888888"/>
              </a:buClr>
              <a:buSzPts val="2100"/>
              <a:buNone/>
              <a:defRPr sz="2100">
                <a:solidFill>
                  <a:srgbClr val="888888"/>
                </a:solidFill>
              </a:defRPr>
            </a:lvl8pPr>
            <a:lvl9pPr indent="-228600" lvl="8" marL="4114800" algn="l">
              <a:spcBef>
                <a:spcPts val="420"/>
              </a:spcBef>
              <a:spcAft>
                <a:spcPts val="0"/>
              </a:spcAft>
              <a:buClr>
                <a:srgbClr val="888888"/>
              </a:buClr>
              <a:buSzPts val="2100"/>
              <a:buNone/>
              <a:defRPr sz="2100">
                <a:solidFill>
                  <a:srgbClr val="888888"/>
                </a:solidFill>
              </a:defRPr>
            </a:lvl9pPr>
          </a:lstStyle>
          <a:p/>
        </p:txBody>
      </p:sp>
      <p:sp>
        <p:nvSpPr>
          <p:cNvPr id="2680" name="Google Shape;2680;p530"/>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81" name="Google Shape;2681;p530"/>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82" name="Google Shape;2682;p530"/>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Deux contenus">
  <p:cSld name="4_Deux contenus">
    <p:spTree>
      <p:nvGrpSpPr>
        <p:cNvPr id="2683" name="Shape 2683"/>
        <p:cNvGrpSpPr/>
        <p:nvPr/>
      </p:nvGrpSpPr>
      <p:grpSpPr>
        <a:xfrm>
          <a:off x="0" y="0"/>
          <a:ext cx="0" cy="0"/>
          <a:chOff x="0" y="0"/>
          <a:chExt cx="0" cy="0"/>
        </a:xfrm>
      </p:grpSpPr>
      <p:sp>
        <p:nvSpPr>
          <p:cNvPr id="2684" name="Google Shape;2684;p531"/>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685" name="Google Shape;2685;p531"/>
          <p:cNvSpPr txBox="1"/>
          <p:nvPr>
            <p:ph idx="1" type="body"/>
          </p:nvPr>
        </p:nvSpPr>
        <p:spPr>
          <a:xfrm>
            <a:off x="914400" y="2400304"/>
            <a:ext cx="8077200" cy="6788945"/>
          </a:xfrm>
          <a:prstGeom prst="rect">
            <a:avLst/>
          </a:prstGeom>
          <a:noFill/>
          <a:ln>
            <a:noFill/>
          </a:ln>
        </p:spPr>
        <p:txBody>
          <a:bodyPr anchorCtr="0" anchor="t" bIns="45700" lIns="91425" spcFirstLastPara="1" rIns="91425" wrap="square" tIns="45700">
            <a:noAutofit/>
          </a:bodyPr>
          <a:lstStyle>
            <a:lvl1pPr indent="-495300" lvl="0" marL="457200" algn="l">
              <a:spcBef>
                <a:spcPts val="840"/>
              </a:spcBef>
              <a:spcAft>
                <a:spcPts val="0"/>
              </a:spcAft>
              <a:buClr>
                <a:schemeClr val="dk1"/>
              </a:buClr>
              <a:buSzPts val="4200"/>
              <a:buChar char="•"/>
              <a:defRPr sz="4200"/>
            </a:lvl1pPr>
            <a:lvl2pPr indent="-457200" lvl="1" marL="914400" algn="l">
              <a:spcBef>
                <a:spcPts val="720"/>
              </a:spcBef>
              <a:spcAft>
                <a:spcPts val="0"/>
              </a:spcAft>
              <a:buClr>
                <a:schemeClr val="dk1"/>
              </a:buClr>
              <a:buSzPts val="3600"/>
              <a:buChar char="–"/>
              <a:defRPr sz="3600"/>
            </a:lvl2pPr>
            <a:lvl3pPr indent="-419100" lvl="2" marL="1371600" algn="l">
              <a:spcBef>
                <a:spcPts val="600"/>
              </a:spcBef>
              <a:spcAft>
                <a:spcPts val="0"/>
              </a:spcAft>
              <a:buClr>
                <a:schemeClr val="dk1"/>
              </a:buClr>
              <a:buSzPts val="3000"/>
              <a:buChar char="•"/>
              <a:defRPr sz="3000"/>
            </a:lvl3pPr>
            <a:lvl4pPr indent="-400050" lvl="3" marL="1828800" algn="l">
              <a:spcBef>
                <a:spcPts val="540"/>
              </a:spcBef>
              <a:spcAft>
                <a:spcPts val="0"/>
              </a:spcAft>
              <a:buClr>
                <a:schemeClr val="dk1"/>
              </a:buClr>
              <a:buSzPts val="2700"/>
              <a:buChar char="–"/>
              <a:defRPr sz="2700"/>
            </a:lvl4pPr>
            <a:lvl5pPr indent="-400050" lvl="4" marL="2286000" algn="l">
              <a:spcBef>
                <a:spcPts val="540"/>
              </a:spcBef>
              <a:spcAft>
                <a:spcPts val="0"/>
              </a:spcAft>
              <a:buClr>
                <a:schemeClr val="dk1"/>
              </a:buClr>
              <a:buSzPts val="2700"/>
              <a:buChar char="»"/>
              <a:defRPr sz="2700"/>
            </a:lvl5pPr>
            <a:lvl6pPr indent="-400050" lvl="5" marL="2743200" algn="l">
              <a:spcBef>
                <a:spcPts val="540"/>
              </a:spcBef>
              <a:spcAft>
                <a:spcPts val="0"/>
              </a:spcAft>
              <a:buClr>
                <a:schemeClr val="dk1"/>
              </a:buClr>
              <a:buSzPts val="2700"/>
              <a:buChar char="•"/>
              <a:defRPr sz="2700"/>
            </a:lvl6pPr>
            <a:lvl7pPr indent="-400050" lvl="6" marL="3200400" algn="l">
              <a:spcBef>
                <a:spcPts val="540"/>
              </a:spcBef>
              <a:spcAft>
                <a:spcPts val="0"/>
              </a:spcAft>
              <a:buClr>
                <a:schemeClr val="dk1"/>
              </a:buClr>
              <a:buSzPts val="2700"/>
              <a:buChar char="•"/>
              <a:defRPr sz="2700"/>
            </a:lvl7pPr>
            <a:lvl8pPr indent="-400050" lvl="7" marL="3657600" algn="l">
              <a:spcBef>
                <a:spcPts val="540"/>
              </a:spcBef>
              <a:spcAft>
                <a:spcPts val="0"/>
              </a:spcAft>
              <a:buClr>
                <a:schemeClr val="dk1"/>
              </a:buClr>
              <a:buSzPts val="2700"/>
              <a:buChar char="•"/>
              <a:defRPr sz="2700"/>
            </a:lvl8pPr>
            <a:lvl9pPr indent="-400050" lvl="8" marL="4114800" algn="l">
              <a:spcBef>
                <a:spcPts val="540"/>
              </a:spcBef>
              <a:spcAft>
                <a:spcPts val="0"/>
              </a:spcAft>
              <a:buClr>
                <a:schemeClr val="dk1"/>
              </a:buClr>
              <a:buSzPts val="2700"/>
              <a:buChar char="•"/>
              <a:defRPr sz="2700"/>
            </a:lvl9pPr>
          </a:lstStyle>
          <a:p/>
        </p:txBody>
      </p:sp>
      <p:sp>
        <p:nvSpPr>
          <p:cNvPr id="2686" name="Google Shape;2686;p531"/>
          <p:cNvSpPr txBox="1"/>
          <p:nvPr>
            <p:ph idx="2" type="body"/>
          </p:nvPr>
        </p:nvSpPr>
        <p:spPr>
          <a:xfrm>
            <a:off x="9296400" y="2400304"/>
            <a:ext cx="8077200" cy="6788945"/>
          </a:xfrm>
          <a:prstGeom prst="rect">
            <a:avLst/>
          </a:prstGeom>
          <a:noFill/>
          <a:ln>
            <a:noFill/>
          </a:ln>
        </p:spPr>
        <p:txBody>
          <a:bodyPr anchorCtr="0" anchor="t" bIns="45700" lIns="91425" spcFirstLastPara="1" rIns="91425" wrap="square" tIns="45700">
            <a:noAutofit/>
          </a:bodyPr>
          <a:lstStyle>
            <a:lvl1pPr indent="-495300" lvl="0" marL="457200" algn="l">
              <a:spcBef>
                <a:spcPts val="840"/>
              </a:spcBef>
              <a:spcAft>
                <a:spcPts val="0"/>
              </a:spcAft>
              <a:buClr>
                <a:schemeClr val="dk1"/>
              </a:buClr>
              <a:buSzPts val="4200"/>
              <a:buChar char="•"/>
              <a:defRPr sz="4200"/>
            </a:lvl1pPr>
            <a:lvl2pPr indent="-457200" lvl="1" marL="914400" algn="l">
              <a:spcBef>
                <a:spcPts val="720"/>
              </a:spcBef>
              <a:spcAft>
                <a:spcPts val="0"/>
              </a:spcAft>
              <a:buClr>
                <a:schemeClr val="dk1"/>
              </a:buClr>
              <a:buSzPts val="3600"/>
              <a:buChar char="–"/>
              <a:defRPr sz="3600"/>
            </a:lvl2pPr>
            <a:lvl3pPr indent="-419100" lvl="2" marL="1371600" algn="l">
              <a:spcBef>
                <a:spcPts val="600"/>
              </a:spcBef>
              <a:spcAft>
                <a:spcPts val="0"/>
              </a:spcAft>
              <a:buClr>
                <a:schemeClr val="dk1"/>
              </a:buClr>
              <a:buSzPts val="3000"/>
              <a:buChar char="•"/>
              <a:defRPr sz="3000"/>
            </a:lvl3pPr>
            <a:lvl4pPr indent="-400050" lvl="3" marL="1828800" algn="l">
              <a:spcBef>
                <a:spcPts val="540"/>
              </a:spcBef>
              <a:spcAft>
                <a:spcPts val="0"/>
              </a:spcAft>
              <a:buClr>
                <a:schemeClr val="dk1"/>
              </a:buClr>
              <a:buSzPts val="2700"/>
              <a:buChar char="–"/>
              <a:defRPr sz="2700"/>
            </a:lvl4pPr>
            <a:lvl5pPr indent="-400050" lvl="4" marL="2286000" algn="l">
              <a:spcBef>
                <a:spcPts val="540"/>
              </a:spcBef>
              <a:spcAft>
                <a:spcPts val="0"/>
              </a:spcAft>
              <a:buClr>
                <a:schemeClr val="dk1"/>
              </a:buClr>
              <a:buSzPts val="2700"/>
              <a:buChar char="»"/>
              <a:defRPr sz="2700"/>
            </a:lvl5pPr>
            <a:lvl6pPr indent="-400050" lvl="5" marL="2743200" algn="l">
              <a:spcBef>
                <a:spcPts val="540"/>
              </a:spcBef>
              <a:spcAft>
                <a:spcPts val="0"/>
              </a:spcAft>
              <a:buClr>
                <a:schemeClr val="dk1"/>
              </a:buClr>
              <a:buSzPts val="2700"/>
              <a:buChar char="•"/>
              <a:defRPr sz="2700"/>
            </a:lvl6pPr>
            <a:lvl7pPr indent="-400050" lvl="6" marL="3200400" algn="l">
              <a:spcBef>
                <a:spcPts val="540"/>
              </a:spcBef>
              <a:spcAft>
                <a:spcPts val="0"/>
              </a:spcAft>
              <a:buClr>
                <a:schemeClr val="dk1"/>
              </a:buClr>
              <a:buSzPts val="2700"/>
              <a:buChar char="•"/>
              <a:defRPr sz="2700"/>
            </a:lvl7pPr>
            <a:lvl8pPr indent="-400050" lvl="7" marL="3657600" algn="l">
              <a:spcBef>
                <a:spcPts val="540"/>
              </a:spcBef>
              <a:spcAft>
                <a:spcPts val="0"/>
              </a:spcAft>
              <a:buClr>
                <a:schemeClr val="dk1"/>
              </a:buClr>
              <a:buSzPts val="2700"/>
              <a:buChar char="•"/>
              <a:defRPr sz="2700"/>
            </a:lvl8pPr>
            <a:lvl9pPr indent="-400050" lvl="8" marL="4114800" algn="l">
              <a:spcBef>
                <a:spcPts val="540"/>
              </a:spcBef>
              <a:spcAft>
                <a:spcPts val="0"/>
              </a:spcAft>
              <a:buClr>
                <a:schemeClr val="dk1"/>
              </a:buClr>
              <a:buSzPts val="2700"/>
              <a:buChar char="•"/>
              <a:defRPr sz="2700"/>
            </a:lvl9pPr>
          </a:lstStyle>
          <a:p/>
        </p:txBody>
      </p:sp>
      <p:sp>
        <p:nvSpPr>
          <p:cNvPr id="2687" name="Google Shape;2687;p531"/>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88" name="Google Shape;2688;p531"/>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89" name="Google Shape;2689;p531"/>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omparaison">
  <p:cSld name="4_Comparaison">
    <p:spTree>
      <p:nvGrpSpPr>
        <p:cNvPr id="2690" name="Shape 2690"/>
        <p:cNvGrpSpPr/>
        <p:nvPr/>
      </p:nvGrpSpPr>
      <p:grpSpPr>
        <a:xfrm>
          <a:off x="0" y="0"/>
          <a:ext cx="0" cy="0"/>
          <a:chOff x="0" y="0"/>
          <a:chExt cx="0" cy="0"/>
        </a:xfrm>
      </p:grpSpPr>
      <p:sp>
        <p:nvSpPr>
          <p:cNvPr id="2691" name="Google Shape;2691;p532"/>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692" name="Google Shape;2692;p532"/>
          <p:cNvSpPr txBox="1"/>
          <p:nvPr>
            <p:ph idx="1" type="body"/>
          </p:nvPr>
        </p:nvSpPr>
        <p:spPr>
          <a:xfrm>
            <a:off x="914401" y="2302672"/>
            <a:ext cx="8080376" cy="959645"/>
          </a:xfrm>
          <a:prstGeom prst="rect">
            <a:avLst/>
          </a:prstGeom>
          <a:noFill/>
          <a:ln>
            <a:noFill/>
          </a:ln>
        </p:spPr>
        <p:txBody>
          <a:bodyPr anchorCtr="0" anchor="b" bIns="45700" lIns="91425" spcFirstLastPara="1" rIns="91425" wrap="square" tIns="45700">
            <a:noAutofit/>
          </a:bodyPr>
          <a:lstStyle>
            <a:lvl1pPr indent="-228600" lvl="0" marL="457200" algn="l">
              <a:spcBef>
                <a:spcPts val="720"/>
              </a:spcBef>
              <a:spcAft>
                <a:spcPts val="0"/>
              </a:spcAft>
              <a:buClr>
                <a:schemeClr val="dk1"/>
              </a:buClr>
              <a:buSzPts val="3600"/>
              <a:buNone/>
              <a:defRPr b="1" sz="3600"/>
            </a:lvl1pPr>
            <a:lvl2pPr indent="-228600" lvl="1" marL="914400" algn="l">
              <a:spcBef>
                <a:spcPts val="600"/>
              </a:spcBef>
              <a:spcAft>
                <a:spcPts val="0"/>
              </a:spcAft>
              <a:buClr>
                <a:schemeClr val="dk1"/>
              </a:buClr>
              <a:buSzPts val="3000"/>
              <a:buNone/>
              <a:defRPr b="1" sz="3000"/>
            </a:lvl2pPr>
            <a:lvl3pPr indent="-228600" lvl="2" marL="1371600" algn="l">
              <a:spcBef>
                <a:spcPts val="540"/>
              </a:spcBef>
              <a:spcAft>
                <a:spcPts val="0"/>
              </a:spcAft>
              <a:buClr>
                <a:schemeClr val="dk1"/>
              </a:buClr>
              <a:buSzPts val="2700"/>
              <a:buNone/>
              <a:defRPr b="1" sz="2700"/>
            </a:lvl3pPr>
            <a:lvl4pPr indent="-228600" lvl="3" marL="1828800" algn="l">
              <a:spcBef>
                <a:spcPts val="480"/>
              </a:spcBef>
              <a:spcAft>
                <a:spcPts val="0"/>
              </a:spcAft>
              <a:buClr>
                <a:schemeClr val="dk1"/>
              </a:buClr>
              <a:buSzPts val="2400"/>
              <a:buNone/>
              <a:defRPr b="1" sz="2400"/>
            </a:lvl4pPr>
            <a:lvl5pPr indent="-228600" lvl="4" marL="2286000" algn="l">
              <a:spcBef>
                <a:spcPts val="480"/>
              </a:spcBef>
              <a:spcAft>
                <a:spcPts val="0"/>
              </a:spcAft>
              <a:buClr>
                <a:schemeClr val="dk1"/>
              </a:buClr>
              <a:buSzPts val="2400"/>
              <a:buNone/>
              <a:defRPr b="1" sz="2400"/>
            </a:lvl5pPr>
            <a:lvl6pPr indent="-228600" lvl="5" marL="2743200" algn="l">
              <a:spcBef>
                <a:spcPts val="480"/>
              </a:spcBef>
              <a:spcAft>
                <a:spcPts val="0"/>
              </a:spcAft>
              <a:buClr>
                <a:schemeClr val="dk1"/>
              </a:buClr>
              <a:buSzPts val="2400"/>
              <a:buNone/>
              <a:defRPr b="1" sz="2400"/>
            </a:lvl6pPr>
            <a:lvl7pPr indent="-228600" lvl="6" marL="3200400" algn="l">
              <a:spcBef>
                <a:spcPts val="480"/>
              </a:spcBef>
              <a:spcAft>
                <a:spcPts val="0"/>
              </a:spcAft>
              <a:buClr>
                <a:schemeClr val="dk1"/>
              </a:buClr>
              <a:buSzPts val="2400"/>
              <a:buNone/>
              <a:defRPr b="1" sz="2400"/>
            </a:lvl7pPr>
            <a:lvl8pPr indent="-228600" lvl="7" marL="3657600" algn="l">
              <a:spcBef>
                <a:spcPts val="480"/>
              </a:spcBef>
              <a:spcAft>
                <a:spcPts val="0"/>
              </a:spcAft>
              <a:buClr>
                <a:schemeClr val="dk1"/>
              </a:buClr>
              <a:buSzPts val="2400"/>
              <a:buNone/>
              <a:defRPr b="1" sz="2400"/>
            </a:lvl8pPr>
            <a:lvl9pPr indent="-228600" lvl="8" marL="4114800" algn="l">
              <a:spcBef>
                <a:spcPts val="480"/>
              </a:spcBef>
              <a:spcAft>
                <a:spcPts val="0"/>
              </a:spcAft>
              <a:buClr>
                <a:schemeClr val="dk1"/>
              </a:buClr>
              <a:buSzPts val="2400"/>
              <a:buNone/>
              <a:defRPr b="1" sz="2400"/>
            </a:lvl9pPr>
          </a:lstStyle>
          <a:p/>
        </p:txBody>
      </p:sp>
      <p:sp>
        <p:nvSpPr>
          <p:cNvPr id="2693" name="Google Shape;2693;p532"/>
          <p:cNvSpPr txBox="1"/>
          <p:nvPr>
            <p:ph idx="2" type="body"/>
          </p:nvPr>
        </p:nvSpPr>
        <p:spPr>
          <a:xfrm>
            <a:off x="914401" y="3262313"/>
            <a:ext cx="8080376" cy="5926932"/>
          </a:xfrm>
          <a:prstGeom prst="rect">
            <a:avLst/>
          </a:prstGeom>
          <a:noFill/>
          <a:ln>
            <a:noFill/>
          </a:ln>
        </p:spPr>
        <p:txBody>
          <a:bodyPr anchorCtr="0" anchor="t" bIns="45700" lIns="91425" spcFirstLastPara="1" rIns="91425" wrap="square" tIns="45700">
            <a:noAutofit/>
          </a:bodyPr>
          <a:lstStyle>
            <a:lvl1pPr indent="-457200" lvl="0" marL="457200" algn="l">
              <a:spcBef>
                <a:spcPts val="720"/>
              </a:spcBef>
              <a:spcAft>
                <a:spcPts val="0"/>
              </a:spcAft>
              <a:buClr>
                <a:schemeClr val="dk1"/>
              </a:buClr>
              <a:buSzPts val="3600"/>
              <a:buChar char="•"/>
              <a:defRPr sz="3600"/>
            </a:lvl1pPr>
            <a:lvl2pPr indent="-419100" lvl="1" marL="914400" algn="l">
              <a:spcBef>
                <a:spcPts val="600"/>
              </a:spcBef>
              <a:spcAft>
                <a:spcPts val="0"/>
              </a:spcAft>
              <a:buClr>
                <a:schemeClr val="dk1"/>
              </a:buClr>
              <a:buSzPts val="3000"/>
              <a:buChar char="–"/>
              <a:defRPr sz="3000"/>
            </a:lvl2pPr>
            <a:lvl3pPr indent="-400050" lvl="2" marL="1371600" algn="l">
              <a:spcBef>
                <a:spcPts val="540"/>
              </a:spcBef>
              <a:spcAft>
                <a:spcPts val="0"/>
              </a:spcAft>
              <a:buClr>
                <a:schemeClr val="dk1"/>
              </a:buClr>
              <a:buSzPts val="2700"/>
              <a:buChar char="•"/>
              <a:defRPr sz="2700"/>
            </a:lvl3pPr>
            <a:lvl4pPr indent="-381000" lvl="3" marL="1828800" algn="l">
              <a:spcBef>
                <a:spcPts val="480"/>
              </a:spcBef>
              <a:spcAft>
                <a:spcPts val="0"/>
              </a:spcAft>
              <a:buClr>
                <a:schemeClr val="dk1"/>
              </a:buClr>
              <a:buSzPts val="2400"/>
              <a:buChar char="–"/>
              <a:defRPr sz="2400"/>
            </a:lvl4pPr>
            <a:lvl5pPr indent="-381000" lvl="4" marL="2286000" algn="l">
              <a:spcBef>
                <a:spcPts val="480"/>
              </a:spcBef>
              <a:spcAft>
                <a:spcPts val="0"/>
              </a:spcAft>
              <a:buClr>
                <a:schemeClr val="dk1"/>
              </a:buClr>
              <a:buSzPts val="2400"/>
              <a:buChar char="»"/>
              <a:defRPr sz="2400"/>
            </a:lvl5pPr>
            <a:lvl6pPr indent="-381000" lvl="5" marL="2743200" algn="l">
              <a:spcBef>
                <a:spcPts val="480"/>
              </a:spcBef>
              <a:spcAft>
                <a:spcPts val="0"/>
              </a:spcAft>
              <a:buClr>
                <a:schemeClr val="dk1"/>
              </a:buClr>
              <a:buSzPts val="2400"/>
              <a:buChar char="•"/>
              <a:defRPr sz="2400"/>
            </a:lvl6pPr>
            <a:lvl7pPr indent="-381000" lvl="6" marL="3200400" algn="l">
              <a:spcBef>
                <a:spcPts val="480"/>
              </a:spcBef>
              <a:spcAft>
                <a:spcPts val="0"/>
              </a:spcAft>
              <a:buClr>
                <a:schemeClr val="dk1"/>
              </a:buClr>
              <a:buSzPts val="2400"/>
              <a:buChar char="•"/>
              <a:defRPr sz="2400"/>
            </a:lvl7pPr>
            <a:lvl8pPr indent="-381000" lvl="7" marL="3657600" algn="l">
              <a:spcBef>
                <a:spcPts val="480"/>
              </a:spcBef>
              <a:spcAft>
                <a:spcPts val="0"/>
              </a:spcAft>
              <a:buClr>
                <a:schemeClr val="dk1"/>
              </a:buClr>
              <a:buSzPts val="2400"/>
              <a:buChar char="•"/>
              <a:defRPr sz="2400"/>
            </a:lvl8pPr>
            <a:lvl9pPr indent="-381000" lvl="8" marL="4114800" algn="l">
              <a:spcBef>
                <a:spcPts val="480"/>
              </a:spcBef>
              <a:spcAft>
                <a:spcPts val="0"/>
              </a:spcAft>
              <a:buClr>
                <a:schemeClr val="dk1"/>
              </a:buClr>
              <a:buSzPts val="2400"/>
              <a:buChar char="•"/>
              <a:defRPr sz="2400"/>
            </a:lvl9pPr>
          </a:lstStyle>
          <a:p/>
        </p:txBody>
      </p:sp>
      <p:sp>
        <p:nvSpPr>
          <p:cNvPr id="2694" name="Google Shape;2694;p532"/>
          <p:cNvSpPr txBox="1"/>
          <p:nvPr>
            <p:ph idx="3" type="body"/>
          </p:nvPr>
        </p:nvSpPr>
        <p:spPr>
          <a:xfrm>
            <a:off x="9290056" y="2302672"/>
            <a:ext cx="8083550" cy="959645"/>
          </a:xfrm>
          <a:prstGeom prst="rect">
            <a:avLst/>
          </a:prstGeom>
          <a:noFill/>
          <a:ln>
            <a:noFill/>
          </a:ln>
        </p:spPr>
        <p:txBody>
          <a:bodyPr anchorCtr="0" anchor="b" bIns="45700" lIns="91425" spcFirstLastPara="1" rIns="91425" wrap="square" tIns="45700">
            <a:noAutofit/>
          </a:bodyPr>
          <a:lstStyle>
            <a:lvl1pPr indent="-228600" lvl="0" marL="457200" algn="l">
              <a:spcBef>
                <a:spcPts val="720"/>
              </a:spcBef>
              <a:spcAft>
                <a:spcPts val="0"/>
              </a:spcAft>
              <a:buClr>
                <a:schemeClr val="dk1"/>
              </a:buClr>
              <a:buSzPts val="3600"/>
              <a:buNone/>
              <a:defRPr b="1" sz="3600"/>
            </a:lvl1pPr>
            <a:lvl2pPr indent="-228600" lvl="1" marL="914400" algn="l">
              <a:spcBef>
                <a:spcPts val="600"/>
              </a:spcBef>
              <a:spcAft>
                <a:spcPts val="0"/>
              </a:spcAft>
              <a:buClr>
                <a:schemeClr val="dk1"/>
              </a:buClr>
              <a:buSzPts val="3000"/>
              <a:buNone/>
              <a:defRPr b="1" sz="3000"/>
            </a:lvl2pPr>
            <a:lvl3pPr indent="-228600" lvl="2" marL="1371600" algn="l">
              <a:spcBef>
                <a:spcPts val="540"/>
              </a:spcBef>
              <a:spcAft>
                <a:spcPts val="0"/>
              </a:spcAft>
              <a:buClr>
                <a:schemeClr val="dk1"/>
              </a:buClr>
              <a:buSzPts val="2700"/>
              <a:buNone/>
              <a:defRPr b="1" sz="2700"/>
            </a:lvl3pPr>
            <a:lvl4pPr indent="-228600" lvl="3" marL="1828800" algn="l">
              <a:spcBef>
                <a:spcPts val="480"/>
              </a:spcBef>
              <a:spcAft>
                <a:spcPts val="0"/>
              </a:spcAft>
              <a:buClr>
                <a:schemeClr val="dk1"/>
              </a:buClr>
              <a:buSzPts val="2400"/>
              <a:buNone/>
              <a:defRPr b="1" sz="2400"/>
            </a:lvl4pPr>
            <a:lvl5pPr indent="-228600" lvl="4" marL="2286000" algn="l">
              <a:spcBef>
                <a:spcPts val="480"/>
              </a:spcBef>
              <a:spcAft>
                <a:spcPts val="0"/>
              </a:spcAft>
              <a:buClr>
                <a:schemeClr val="dk1"/>
              </a:buClr>
              <a:buSzPts val="2400"/>
              <a:buNone/>
              <a:defRPr b="1" sz="2400"/>
            </a:lvl5pPr>
            <a:lvl6pPr indent="-228600" lvl="5" marL="2743200" algn="l">
              <a:spcBef>
                <a:spcPts val="480"/>
              </a:spcBef>
              <a:spcAft>
                <a:spcPts val="0"/>
              </a:spcAft>
              <a:buClr>
                <a:schemeClr val="dk1"/>
              </a:buClr>
              <a:buSzPts val="2400"/>
              <a:buNone/>
              <a:defRPr b="1" sz="2400"/>
            </a:lvl6pPr>
            <a:lvl7pPr indent="-228600" lvl="6" marL="3200400" algn="l">
              <a:spcBef>
                <a:spcPts val="480"/>
              </a:spcBef>
              <a:spcAft>
                <a:spcPts val="0"/>
              </a:spcAft>
              <a:buClr>
                <a:schemeClr val="dk1"/>
              </a:buClr>
              <a:buSzPts val="2400"/>
              <a:buNone/>
              <a:defRPr b="1" sz="2400"/>
            </a:lvl7pPr>
            <a:lvl8pPr indent="-228600" lvl="7" marL="3657600" algn="l">
              <a:spcBef>
                <a:spcPts val="480"/>
              </a:spcBef>
              <a:spcAft>
                <a:spcPts val="0"/>
              </a:spcAft>
              <a:buClr>
                <a:schemeClr val="dk1"/>
              </a:buClr>
              <a:buSzPts val="2400"/>
              <a:buNone/>
              <a:defRPr b="1" sz="2400"/>
            </a:lvl8pPr>
            <a:lvl9pPr indent="-228600" lvl="8" marL="4114800" algn="l">
              <a:spcBef>
                <a:spcPts val="480"/>
              </a:spcBef>
              <a:spcAft>
                <a:spcPts val="0"/>
              </a:spcAft>
              <a:buClr>
                <a:schemeClr val="dk1"/>
              </a:buClr>
              <a:buSzPts val="2400"/>
              <a:buNone/>
              <a:defRPr b="1" sz="2400"/>
            </a:lvl9pPr>
          </a:lstStyle>
          <a:p/>
        </p:txBody>
      </p:sp>
      <p:sp>
        <p:nvSpPr>
          <p:cNvPr id="2695" name="Google Shape;2695;p532"/>
          <p:cNvSpPr txBox="1"/>
          <p:nvPr>
            <p:ph idx="4" type="body"/>
          </p:nvPr>
        </p:nvSpPr>
        <p:spPr>
          <a:xfrm>
            <a:off x="9290056" y="3262313"/>
            <a:ext cx="8083550" cy="5926932"/>
          </a:xfrm>
          <a:prstGeom prst="rect">
            <a:avLst/>
          </a:prstGeom>
          <a:noFill/>
          <a:ln>
            <a:noFill/>
          </a:ln>
        </p:spPr>
        <p:txBody>
          <a:bodyPr anchorCtr="0" anchor="t" bIns="45700" lIns="91425" spcFirstLastPara="1" rIns="91425" wrap="square" tIns="45700">
            <a:noAutofit/>
          </a:bodyPr>
          <a:lstStyle>
            <a:lvl1pPr indent="-457200" lvl="0" marL="457200" algn="l">
              <a:spcBef>
                <a:spcPts val="720"/>
              </a:spcBef>
              <a:spcAft>
                <a:spcPts val="0"/>
              </a:spcAft>
              <a:buClr>
                <a:schemeClr val="dk1"/>
              </a:buClr>
              <a:buSzPts val="3600"/>
              <a:buChar char="•"/>
              <a:defRPr sz="3600"/>
            </a:lvl1pPr>
            <a:lvl2pPr indent="-419100" lvl="1" marL="914400" algn="l">
              <a:spcBef>
                <a:spcPts val="600"/>
              </a:spcBef>
              <a:spcAft>
                <a:spcPts val="0"/>
              </a:spcAft>
              <a:buClr>
                <a:schemeClr val="dk1"/>
              </a:buClr>
              <a:buSzPts val="3000"/>
              <a:buChar char="–"/>
              <a:defRPr sz="3000"/>
            </a:lvl2pPr>
            <a:lvl3pPr indent="-400050" lvl="2" marL="1371600" algn="l">
              <a:spcBef>
                <a:spcPts val="540"/>
              </a:spcBef>
              <a:spcAft>
                <a:spcPts val="0"/>
              </a:spcAft>
              <a:buClr>
                <a:schemeClr val="dk1"/>
              </a:buClr>
              <a:buSzPts val="2700"/>
              <a:buChar char="•"/>
              <a:defRPr sz="2700"/>
            </a:lvl3pPr>
            <a:lvl4pPr indent="-381000" lvl="3" marL="1828800" algn="l">
              <a:spcBef>
                <a:spcPts val="480"/>
              </a:spcBef>
              <a:spcAft>
                <a:spcPts val="0"/>
              </a:spcAft>
              <a:buClr>
                <a:schemeClr val="dk1"/>
              </a:buClr>
              <a:buSzPts val="2400"/>
              <a:buChar char="–"/>
              <a:defRPr sz="2400"/>
            </a:lvl4pPr>
            <a:lvl5pPr indent="-381000" lvl="4" marL="2286000" algn="l">
              <a:spcBef>
                <a:spcPts val="480"/>
              </a:spcBef>
              <a:spcAft>
                <a:spcPts val="0"/>
              </a:spcAft>
              <a:buClr>
                <a:schemeClr val="dk1"/>
              </a:buClr>
              <a:buSzPts val="2400"/>
              <a:buChar char="»"/>
              <a:defRPr sz="2400"/>
            </a:lvl5pPr>
            <a:lvl6pPr indent="-381000" lvl="5" marL="2743200" algn="l">
              <a:spcBef>
                <a:spcPts val="480"/>
              </a:spcBef>
              <a:spcAft>
                <a:spcPts val="0"/>
              </a:spcAft>
              <a:buClr>
                <a:schemeClr val="dk1"/>
              </a:buClr>
              <a:buSzPts val="2400"/>
              <a:buChar char="•"/>
              <a:defRPr sz="2400"/>
            </a:lvl6pPr>
            <a:lvl7pPr indent="-381000" lvl="6" marL="3200400" algn="l">
              <a:spcBef>
                <a:spcPts val="480"/>
              </a:spcBef>
              <a:spcAft>
                <a:spcPts val="0"/>
              </a:spcAft>
              <a:buClr>
                <a:schemeClr val="dk1"/>
              </a:buClr>
              <a:buSzPts val="2400"/>
              <a:buChar char="•"/>
              <a:defRPr sz="2400"/>
            </a:lvl7pPr>
            <a:lvl8pPr indent="-381000" lvl="7" marL="3657600" algn="l">
              <a:spcBef>
                <a:spcPts val="480"/>
              </a:spcBef>
              <a:spcAft>
                <a:spcPts val="0"/>
              </a:spcAft>
              <a:buClr>
                <a:schemeClr val="dk1"/>
              </a:buClr>
              <a:buSzPts val="2400"/>
              <a:buChar char="•"/>
              <a:defRPr sz="2400"/>
            </a:lvl8pPr>
            <a:lvl9pPr indent="-381000" lvl="8" marL="4114800" algn="l">
              <a:spcBef>
                <a:spcPts val="480"/>
              </a:spcBef>
              <a:spcAft>
                <a:spcPts val="0"/>
              </a:spcAft>
              <a:buClr>
                <a:schemeClr val="dk1"/>
              </a:buClr>
              <a:buSzPts val="2400"/>
              <a:buChar char="•"/>
              <a:defRPr sz="2400"/>
            </a:lvl9pPr>
          </a:lstStyle>
          <a:p/>
        </p:txBody>
      </p:sp>
      <p:sp>
        <p:nvSpPr>
          <p:cNvPr id="2696" name="Google Shape;2696;p532"/>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97" name="Google Shape;2697;p532"/>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98" name="Google Shape;2698;p532"/>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ontenu avec légende">
  <p:cSld name="4_Contenu avec légende">
    <p:spTree>
      <p:nvGrpSpPr>
        <p:cNvPr id="267" name="Shape 267"/>
        <p:cNvGrpSpPr/>
        <p:nvPr/>
      </p:nvGrpSpPr>
      <p:grpSpPr>
        <a:xfrm>
          <a:off x="0" y="0"/>
          <a:ext cx="0" cy="0"/>
          <a:chOff x="0" y="0"/>
          <a:chExt cx="0" cy="0"/>
        </a:xfrm>
      </p:grpSpPr>
      <p:sp>
        <p:nvSpPr>
          <p:cNvPr id="268" name="Google Shape;268;p118"/>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9" name="Google Shape;269;p118"/>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270" name="Google Shape;270;p118"/>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71" name="Google Shape;271;p11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2" name="Google Shape;272;p11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3" name="Google Shape;273;p11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re seul">
  <p:cSld name="4_Titre seul">
    <p:spTree>
      <p:nvGrpSpPr>
        <p:cNvPr id="2699" name="Shape 2699"/>
        <p:cNvGrpSpPr/>
        <p:nvPr/>
      </p:nvGrpSpPr>
      <p:grpSpPr>
        <a:xfrm>
          <a:off x="0" y="0"/>
          <a:ext cx="0" cy="0"/>
          <a:chOff x="0" y="0"/>
          <a:chExt cx="0" cy="0"/>
        </a:xfrm>
      </p:grpSpPr>
      <p:sp>
        <p:nvSpPr>
          <p:cNvPr id="2700" name="Google Shape;2700;p533"/>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01" name="Google Shape;2701;p533"/>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02" name="Google Shape;2702;p533"/>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03" name="Google Shape;2703;p533"/>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Vide">
  <p:cSld name="4_Vide">
    <p:spTree>
      <p:nvGrpSpPr>
        <p:cNvPr id="2704" name="Shape 2704"/>
        <p:cNvGrpSpPr/>
        <p:nvPr/>
      </p:nvGrpSpPr>
      <p:grpSpPr>
        <a:xfrm>
          <a:off x="0" y="0"/>
          <a:ext cx="0" cy="0"/>
          <a:chOff x="0" y="0"/>
          <a:chExt cx="0" cy="0"/>
        </a:xfrm>
      </p:grpSpPr>
      <p:sp>
        <p:nvSpPr>
          <p:cNvPr id="2705" name="Google Shape;2705;p534"/>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06" name="Google Shape;2706;p534"/>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07" name="Google Shape;2707;p534"/>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Titre et contenu">
  <p:cSld name="9_Titre et contenu">
    <p:spTree>
      <p:nvGrpSpPr>
        <p:cNvPr id="2708" name="Shape 2708"/>
        <p:cNvGrpSpPr/>
        <p:nvPr/>
      </p:nvGrpSpPr>
      <p:grpSpPr>
        <a:xfrm>
          <a:off x="0" y="0"/>
          <a:ext cx="0" cy="0"/>
          <a:chOff x="0" y="0"/>
          <a:chExt cx="0" cy="0"/>
        </a:xfrm>
      </p:grpSpPr>
      <p:sp>
        <p:nvSpPr>
          <p:cNvPr id="2709" name="Google Shape;2709;p535"/>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10" name="Google Shape;2710;p535"/>
          <p:cNvSpPr txBox="1"/>
          <p:nvPr>
            <p:ph idx="1" type="body"/>
          </p:nvPr>
        </p:nvSpPr>
        <p:spPr>
          <a:xfrm>
            <a:off x="914400" y="2400302"/>
            <a:ext cx="16459200" cy="6788945"/>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711" name="Google Shape;2711;p535"/>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12" name="Google Shape;2712;p535"/>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13" name="Google Shape;2713;p535"/>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Comparaison">
  <p:cSld name="9_Comparaison">
    <p:spTree>
      <p:nvGrpSpPr>
        <p:cNvPr id="2714" name="Shape 2714"/>
        <p:cNvGrpSpPr/>
        <p:nvPr/>
      </p:nvGrpSpPr>
      <p:grpSpPr>
        <a:xfrm>
          <a:off x="0" y="0"/>
          <a:ext cx="0" cy="0"/>
          <a:chOff x="0" y="0"/>
          <a:chExt cx="0" cy="0"/>
        </a:xfrm>
      </p:grpSpPr>
      <p:sp>
        <p:nvSpPr>
          <p:cNvPr id="2715" name="Google Shape;2715;p536"/>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16" name="Google Shape;2716;p536"/>
          <p:cNvSpPr txBox="1"/>
          <p:nvPr>
            <p:ph idx="1" type="body"/>
          </p:nvPr>
        </p:nvSpPr>
        <p:spPr>
          <a:xfrm>
            <a:off x="914401" y="2302672"/>
            <a:ext cx="8080376" cy="959645"/>
          </a:xfrm>
          <a:prstGeom prst="rect">
            <a:avLst/>
          </a:prstGeom>
          <a:noFill/>
          <a:ln>
            <a:noFill/>
          </a:ln>
        </p:spPr>
        <p:txBody>
          <a:bodyPr anchorCtr="0" anchor="b" bIns="45700" lIns="91425" spcFirstLastPara="1" rIns="91425" wrap="square" tIns="45700">
            <a:noAutofit/>
          </a:bodyPr>
          <a:lstStyle>
            <a:lvl1pPr indent="-228600" lvl="0" marL="457200" algn="l">
              <a:spcBef>
                <a:spcPts val="720"/>
              </a:spcBef>
              <a:spcAft>
                <a:spcPts val="0"/>
              </a:spcAft>
              <a:buClr>
                <a:schemeClr val="dk1"/>
              </a:buClr>
              <a:buSzPts val="3600"/>
              <a:buNone/>
              <a:defRPr b="1" sz="3600"/>
            </a:lvl1pPr>
            <a:lvl2pPr indent="-228600" lvl="1" marL="914400" algn="l">
              <a:spcBef>
                <a:spcPts val="600"/>
              </a:spcBef>
              <a:spcAft>
                <a:spcPts val="0"/>
              </a:spcAft>
              <a:buClr>
                <a:schemeClr val="dk1"/>
              </a:buClr>
              <a:buSzPts val="3000"/>
              <a:buNone/>
              <a:defRPr b="1" sz="3000"/>
            </a:lvl2pPr>
            <a:lvl3pPr indent="-228600" lvl="2" marL="1371600" algn="l">
              <a:spcBef>
                <a:spcPts val="540"/>
              </a:spcBef>
              <a:spcAft>
                <a:spcPts val="0"/>
              </a:spcAft>
              <a:buClr>
                <a:schemeClr val="dk1"/>
              </a:buClr>
              <a:buSzPts val="2700"/>
              <a:buNone/>
              <a:defRPr b="1" sz="2700"/>
            </a:lvl3pPr>
            <a:lvl4pPr indent="-228600" lvl="3" marL="1828800" algn="l">
              <a:spcBef>
                <a:spcPts val="480"/>
              </a:spcBef>
              <a:spcAft>
                <a:spcPts val="0"/>
              </a:spcAft>
              <a:buClr>
                <a:schemeClr val="dk1"/>
              </a:buClr>
              <a:buSzPts val="2400"/>
              <a:buNone/>
              <a:defRPr b="1" sz="2400"/>
            </a:lvl4pPr>
            <a:lvl5pPr indent="-228600" lvl="4" marL="2286000" algn="l">
              <a:spcBef>
                <a:spcPts val="480"/>
              </a:spcBef>
              <a:spcAft>
                <a:spcPts val="0"/>
              </a:spcAft>
              <a:buClr>
                <a:schemeClr val="dk1"/>
              </a:buClr>
              <a:buSzPts val="2400"/>
              <a:buNone/>
              <a:defRPr b="1" sz="2400"/>
            </a:lvl5pPr>
            <a:lvl6pPr indent="-228600" lvl="5" marL="2743200" algn="l">
              <a:spcBef>
                <a:spcPts val="480"/>
              </a:spcBef>
              <a:spcAft>
                <a:spcPts val="0"/>
              </a:spcAft>
              <a:buClr>
                <a:schemeClr val="dk1"/>
              </a:buClr>
              <a:buSzPts val="2400"/>
              <a:buNone/>
              <a:defRPr b="1" sz="2400"/>
            </a:lvl6pPr>
            <a:lvl7pPr indent="-228600" lvl="6" marL="3200400" algn="l">
              <a:spcBef>
                <a:spcPts val="480"/>
              </a:spcBef>
              <a:spcAft>
                <a:spcPts val="0"/>
              </a:spcAft>
              <a:buClr>
                <a:schemeClr val="dk1"/>
              </a:buClr>
              <a:buSzPts val="2400"/>
              <a:buNone/>
              <a:defRPr b="1" sz="2400"/>
            </a:lvl7pPr>
            <a:lvl8pPr indent="-228600" lvl="7" marL="3657600" algn="l">
              <a:spcBef>
                <a:spcPts val="480"/>
              </a:spcBef>
              <a:spcAft>
                <a:spcPts val="0"/>
              </a:spcAft>
              <a:buClr>
                <a:schemeClr val="dk1"/>
              </a:buClr>
              <a:buSzPts val="2400"/>
              <a:buNone/>
              <a:defRPr b="1" sz="2400"/>
            </a:lvl8pPr>
            <a:lvl9pPr indent="-228600" lvl="8" marL="4114800" algn="l">
              <a:spcBef>
                <a:spcPts val="480"/>
              </a:spcBef>
              <a:spcAft>
                <a:spcPts val="0"/>
              </a:spcAft>
              <a:buClr>
                <a:schemeClr val="dk1"/>
              </a:buClr>
              <a:buSzPts val="2400"/>
              <a:buNone/>
              <a:defRPr b="1" sz="2400"/>
            </a:lvl9pPr>
          </a:lstStyle>
          <a:p/>
        </p:txBody>
      </p:sp>
      <p:sp>
        <p:nvSpPr>
          <p:cNvPr id="2717" name="Google Shape;2717;p536"/>
          <p:cNvSpPr txBox="1"/>
          <p:nvPr>
            <p:ph idx="2" type="body"/>
          </p:nvPr>
        </p:nvSpPr>
        <p:spPr>
          <a:xfrm>
            <a:off x="914401" y="3262313"/>
            <a:ext cx="8080376" cy="5926932"/>
          </a:xfrm>
          <a:prstGeom prst="rect">
            <a:avLst/>
          </a:prstGeom>
          <a:noFill/>
          <a:ln>
            <a:noFill/>
          </a:ln>
        </p:spPr>
        <p:txBody>
          <a:bodyPr anchorCtr="0" anchor="t" bIns="45700" lIns="91425" spcFirstLastPara="1" rIns="91425" wrap="square" tIns="45700">
            <a:noAutofit/>
          </a:bodyPr>
          <a:lstStyle>
            <a:lvl1pPr indent="-457200" lvl="0" marL="457200" algn="l">
              <a:spcBef>
                <a:spcPts val="720"/>
              </a:spcBef>
              <a:spcAft>
                <a:spcPts val="0"/>
              </a:spcAft>
              <a:buClr>
                <a:schemeClr val="dk1"/>
              </a:buClr>
              <a:buSzPts val="3600"/>
              <a:buChar char="•"/>
              <a:defRPr sz="3600"/>
            </a:lvl1pPr>
            <a:lvl2pPr indent="-419100" lvl="1" marL="914400" algn="l">
              <a:spcBef>
                <a:spcPts val="600"/>
              </a:spcBef>
              <a:spcAft>
                <a:spcPts val="0"/>
              </a:spcAft>
              <a:buClr>
                <a:schemeClr val="dk1"/>
              </a:buClr>
              <a:buSzPts val="3000"/>
              <a:buChar char="–"/>
              <a:defRPr sz="3000"/>
            </a:lvl2pPr>
            <a:lvl3pPr indent="-400050" lvl="2" marL="1371600" algn="l">
              <a:spcBef>
                <a:spcPts val="540"/>
              </a:spcBef>
              <a:spcAft>
                <a:spcPts val="0"/>
              </a:spcAft>
              <a:buClr>
                <a:schemeClr val="dk1"/>
              </a:buClr>
              <a:buSzPts val="2700"/>
              <a:buChar char="•"/>
              <a:defRPr sz="2700"/>
            </a:lvl3pPr>
            <a:lvl4pPr indent="-381000" lvl="3" marL="1828800" algn="l">
              <a:spcBef>
                <a:spcPts val="480"/>
              </a:spcBef>
              <a:spcAft>
                <a:spcPts val="0"/>
              </a:spcAft>
              <a:buClr>
                <a:schemeClr val="dk1"/>
              </a:buClr>
              <a:buSzPts val="2400"/>
              <a:buChar char="–"/>
              <a:defRPr sz="2400"/>
            </a:lvl4pPr>
            <a:lvl5pPr indent="-381000" lvl="4" marL="2286000" algn="l">
              <a:spcBef>
                <a:spcPts val="480"/>
              </a:spcBef>
              <a:spcAft>
                <a:spcPts val="0"/>
              </a:spcAft>
              <a:buClr>
                <a:schemeClr val="dk1"/>
              </a:buClr>
              <a:buSzPts val="2400"/>
              <a:buChar char="»"/>
              <a:defRPr sz="2400"/>
            </a:lvl5pPr>
            <a:lvl6pPr indent="-381000" lvl="5" marL="2743200" algn="l">
              <a:spcBef>
                <a:spcPts val="480"/>
              </a:spcBef>
              <a:spcAft>
                <a:spcPts val="0"/>
              </a:spcAft>
              <a:buClr>
                <a:schemeClr val="dk1"/>
              </a:buClr>
              <a:buSzPts val="2400"/>
              <a:buChar char="•"/>
              <a:defRPr sz="2400"/>
            </a:lvl6pPr>
            <a:lvl7pPr indent="-381000" lvl="6" marL="3200400" algn="l">
              <a:spcBef>
                <a:spcPts val="480"/>
              </a:spcBef>
              <a:spcAft>
                <a:spcPts val="0"/>
              </a:spcAft>
              <a:buClr>
                <a:schemeClr val="dk1"/>
              </a:buClr>
              <a:buSzPts val="2400"/>
              <a:buChar char="•"/>
              <a:defRPr sz="2400"/>
            </a:lvl7pPr>
            <a:lvl8pPr indent="-381000" lvl="7" marL="3657600" algn="l">
              <a:spcBef>
                <a:spcPts val="480"/>
              </a:spcBef>
              <a:spcAft>
                <a:spcPts val="0"/>
              </a:spcAft>
              <a:buClr>
                <a:schemeClr val="dk1"/>
              </a:buClr>
              <a:buSzPts val="2400"/>
              <a:buChar char="•"/>
              <a:defRPr sz="2400"/>
            </a:lvl8pPr>
            <a:lvl9pPr indent="-381000" lvl="8" marL="4114800" algn="l">
              <a:spcBef>
                <a:spcPts val="480"/>
              </a:spcBef>
              <a:spcAft>
                <a:spcPts val="0"/>
              </a:spcAft>
              <a:buClr>
                <a:schemeClr val="dk1"/>
              </a:buClr>
              <a:buSzPts val="2400"/>
              <a:buChar char="•"/>
              <a:defRPr sz="2400"/>
            </a:lvl9pPr>
          </a:lstStyle>
          <a:p/>
        </p:txBody>
      </p:sp>
      <p:sp>
        <p:nvSpPr>
          <p:cNvPr id="2718" name="Google Shape;2718;p536"/>
          <p:cNvSpPr txBox="1"/>
          <p:nvPr>
            <p:ph idx="3" type="body"/>
          </p:nvPr>
        </p:nvSpPr>
        <p:spPr>
          <a:xfrm>
            <a:off x="9290056" y="2302672"/>
            <a:ext cx="8083550" cy="959645"/>
          </a:xfrm>
          <a:prstGeom prst="rect">
            <a:avLst/>
          </a:prstGeom>
          <a:noFill/>
          <a:ln>
            <a:noFill/>
          </a:ln>
        </p:spPr>
        <p:txBody>
          <a:bodyPr anchorCtr="0" anchor="b" bIns="45700" lIns="91425" spcFirstLastPara="1" rIns="91425" wrap="square" tIns="45700">
            <a:noAutofit/>
          </a:bodyPr>
          <a:lstStyle>
            <a:lvl1pPr indent="-228600" lvl="0" marL="457200" algn="l">
              <a:spcBef>
                <a:spcPts val="720"/>
              </a:spcBef>
              <a:spcAft>
                <a:spcPts val="0"/>
              </a:spcAft>
              <a:buClr>
                <a:schemeClr val="dk1"/>
              </a:buClr>
              <a:buSzPts val="3600"/>
              <a:buNone/>
              <a:defRPr b="1" sz="3600"/>
            </a:lvl1pPr>
            <a:lvl2pPr indent="-228600" lvl="1" marL="914400" algn="l">
              <a:spcBef>
                <a:spcPts val="600"/>
              </a:spcBef>
              <a:spcAft>
                <a:spcPts val="0"/>
              </a:spcAft>
              <a:buClr>
                <a:schemeClr val="dk1"/>
              </a:buClr>
              <a:buSzPts val="3000"/>
              <a:buNone/>
              <a:defRPr b="1" sz="3000"/>
            </a:lvl2pPr>
            <a:lvl3pPr indent="-228600" lvl="2" marL="1371600" algn="l">
              <a:spcBef>
                <a:spcPts val="540"/>
              </a:spcBef>
              <a:spcAft>
                <a:spcPts val="0"/>
              </a:spcAft>
              <a:buClr>
                <a:schemeClr val="dk1"/>
              </a:buClr>
              <a:buSzPts val="2700"/>
              <a:buNone/>
              <a:defRPr b="1" sz="2700"/>
            </a:lvl3pPr>
            <a:lvl4pPr indent="-228600" lvl="3" marL="1828800" algn="l">
              <a:spcBef>
                <a:spcPts val="480"/>
              </a:spcBef>
              <a:spcAft>
                <a:spcPts val="0"/>
              </a:spcAft>
              <a:buClr>
                <a:schemeClr val="dk1"/>
              </a:buClr>
              <a:buSzPts val="2400"/>
              <a:buNone/>
              <a:defRPr b="1" sz="2400"/>
            </a:lvl4pPr>
            <a:lvl5pPr indent="-228600" lvl="4" marL="2286000" algn="l">
              <a:spcBef>
                <a:spcPts val="480"/>
              </a:spcBef>
              <a:spcAft>
                <a:spcPts val="0"/>
              </a:spcAft>
              <a:buClr>
                <a:schemeClr val="dk1"/>
              </a:buClr>
              <a:buSzPts val="2400"/>
              <a:buNone/>
              <a:defRPr b="1" sz="2400"/>
            </a:lvl5pPr>
            <a:lvl6pPr indent="-228600" lvl="5" marL="2743200" algn="l">
              <a:spcBef>
                <a:spcPts val="480"/>
              </a:spcBef>
              <a:spcAft>
                <a:spcPts val="0"/>
              </a:spcAft>
              <a:buClr>
                <a:schemeClr val="dk1"/>
              </a:buClr>
              <a:buSzPts val="2400"/>
              <a:buNone/>
              <a:defRPr b="1" sz="2400"/>
            </a:lvl6pPr>
            <a:lvl7pPr indent="-228600" lvl="6" marL="3200400" algn="l">
              <a:spcBef>
                <a:spcPts val="480"/>
              </a:spcBef>
              <a:spcAft>
                <a:spcPts val="0"/>
              </a:spcAft>
              <a:buClr>
                <a:schemeClr val="dk1"/>
              </a:buClr>
              <a:buSzPts val="2400"/>
              <a:buNone/>
              <a:defRPr b="1" sz="2400"/>
            </a:lvl7pPr>
            <a:lvl8pPr indent="-228600" lvl="7" marL="3657600" algn="l">
              <a:spcBef>
                <a:spcPts val="480"/>
              </a:spcBef>
              <a:spcAft>
                <a:spcPts val="0"/>
              </a:spcAft>
              <a:buClr>
                <a:schemeClr val="dk1"/>
              </a:buClr>
              <a:buSzPts val="2400"/>
              <a:buNone/>
              <a:defRPr b="1" sz="2400"/>
            </a:lvl8pPr>
            <a:lvl9pPr indent="-228600" lvl="8" marL="4114800" algn="l">
              <a:spcBef>
                <a:spcPts val="480"/>
              </a:spcBef>
              <a:spcAft>
                <a:spcPts val="0"/>
              </a:spcAft>
              <a:buClr>
                <a:schemeClr val="dk1"/>
              </a:buClr>
              <a:buSzPts val="2400"/>
              <a:buNone/>
              <a:defRPr b="1" sz="2400"/>
            </a:lvl9pPr>
          </a:lstStyle>
          <a:p/>
        </p:txBody>
      </p:sp>
      <p:sp>
        <p:nvSpPr>
          <p:cNvPr id="2719" name="Google Shape;2719;p536"/>
          <p:cNvSpPr txBox="1"/>
          <p:nvPr>
            <p:ph idx="4" type="body"/>
          </p:nvPr>
        </p:nvSpPr>
        <p:spPr>
          <a:xfrm>
            <a:off x="9290056" y="3262313"/>
            <a:ext cx="8083550" cy="5926932"/>
          </a:xfrm>
          <a:prstGeom prst="rect">
            <a:avLst/>
          </a:prstGeom>
          <a:noFill/>
          <a:ln>
            <a:noFill/>
          </a:ln>
        </p:spPr>
        <p:txBody>
          <a:bodyPr anchorCtr="0" anchor="t" bIns="45700" lIns="91425" spcFirstLastPara="1" rIns="91425" wrap="square" tIns="45700">
            <a:noAutofit/>
          </a:bodyPr>
          <a:lstStyle>
            <a:lvl1pPr indent="-457200" lvl="0" marL="457200" algn="l">
              <a:spcBef>
                <a:spcPts val="720"/>
              </a:spcBef>
              <a:spcAft>
                <a:spcPts val="0"/>
              </a:spcAft>
              <a:buClr>
                <a:schemeClr val="dk1"/>
              </a:buClr>
              <a:buSzPts val="3600"/>
              <a:buChar char="•"/>
              <a:defRPr sz="3600"/>
            </a:lvl1pPr>
            <a:lvl2pPr indent="-419100" lvl="1" marL="914400" algn="l">
              <a:spcBef>
                <a:spcPts val="600"/>
              </a:spcBef>
              <a:spcAft>
                <a:spcPts val="0"/>
              </a:spcAft>
              <a:buClr>
                <a:schemeClr val="dk1"/>
              </a:buClr>
              <a:buSzPts val="3000"/>
              <a:buChar char="–"/>
              <a:defRPr sz="3000"/>
            </a:lvl2pPr>
            <a:lvl3pPr indent="-400050" lvl="2" marL="1371600" algn="l">
              <a:spcBef>
                <a:spcPts val="540"/>
              </a:spcBef>
              <a:spcAft>
                <a:spcPts val="0"/>
              </a:spcAft>
              <a:buClr>
                <a:schemeClr val="dk1"/>
              </a:buClr>
              <a:buSzPts val="2700"/>
              <a:buChar char="•"/>
              <a:defRPr sz="2700"/>
            </a:lvl3pPr>
            <a:lvl4pPr indent="-381000" lvl="3" marL="1828800" algn="l">
              <a:spcBef>
                <a:spcPts val="480"/>
              </a:spcBef>
              <a:spcAft>
                <a:spcPts val="0"/>
              </a:spcAft>
              <a:buClr>
                <a:schemeClr val="dk1"/>
              </a:buClr>
              <a:buSzPts val="2400"/>
              <a:buChar char="–"/>
              <a:defRPr sz="2400"/>
            </a:lvl4pPr>
            <a:lvl5pPr indent="-381000" lvl="4" marL="2286000" algn="l">
              <a:spcBef>
                <a:spcPts val="480"/>
              </a:spcBef>
              <a:spcAft>
                <a:spcPts val="0"/>
              </a:spcAft>
              <a:buClr>
                <a:schemeClr val="dk1"/>
              </a:buClr>
              <a:buSzPts val="2400"/>
              <a:buChar char="»"/>
              <a:defRPr sz="2400"/>
            </a:lvl5pPr>
            <a:lvl6pPr indent="-381000" lvl="5" marL="2743200" algn="l">
              <a:spcBef>
                <a:spcPts val="480"/>
              </a:spcBef>
              <a:spcAft>
                <a:spcPts val="0"/>
              </a:spcAft>
              <a:buClr>
                <a:schemeClr val="dk1"/>
              </a:buClr>
              <a:buSzPts val="2400"/>
              <a:buChar char="•"/>
              <a:defRPr sz="2400"/>
            </a:lvl6pPr>
            <a:lvl7pPr indent="-381000" lvl="6" marL="3200400" algn="l">
              <a:spcBef>
                <a:spcPts val="480"/>
              </a:spcBef>
              <a:spcAft>
                <a:spcPts val="0"/>
              </a:spcAft>
              <a:buClr>
                <a:schemeClr val="dk1"/>
              </a:buClr>
              <a:buSzPts val="2400"/>
              <a:buChar char="•"/>
              <a:defRPr sz="2400"/>
            </a:lvl7pPr>
            <a:lvl8pPr indent="-381000" lvl="7" marL="3657600" algn="l">
              <a:spcBef>
                <a:spcPts val="480"/>
              </a:spcBef>
              <a:spcAft>
                <a:spcPts val="0"/>
              </a:spcAft>
              <a:buClr>
                <a:schemeClr val="dk1"/>
              </a:buClr>
              <a:buSzPts val="2400"/>
              <a:buChar char="•"/>
              <a:defRPr sz="2400"/>
            </a:lvl8pPr>
            <a:lvl9pPr indent="-381000" lvl="8" marL="4114800" algn="l">
              <a:spcBef>
                <a:spcPts val="480"/>
              </a:spcBef>
              <a:spcAft>
                <a:spcPts val="0"/>
              </a:spcAft>
              <a:buClr>
                <a:schemeClr val="dk1"/>
              </a:buClr>
              <a:buSzPts val="2400"/>
              <a:buChar char="•"/>
              <a:defRPr sz="2400"/>
            </a:lvl9pPr>
          </a:lstStyle>
          <a:p/>
        </p:txBody>
      </p:sp>
      <p:sp>
        <p:nvSpPr>
          <p:cNvPr id="2720" name="Google Shape;2720;p536"/>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21" name="Google Shape;2721;p536"/>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22" name="Google Shape;2722;p536"/>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Vide">
  <p:cSld name="9_Vide">
    <p:spTree>
      <p:nvGrpSpPr>
        <p:cNvPr id="2723" name="Shape 2723"/>
        <p:cNvGrpSpPr/>
        <p:nvPr/>
      </p:nvGrpSpPr>
      <p:grpSpPr>
        <a:xfrm>
          <a:off x="0" y="0"/>
          <a:ext cx="0" cy="0"/>
          <a:chOff x="0" y="0"/>
          <a:chExt cx="0" cy="0"/>
        </a:xfrm>
      </p:grpSpPr>
      <p:sp>
        <p:nvSpPr>
          <p:cNvPr id="2724" name="Google Shape;2724;p537"/>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25" name="Google Shape;2725;p537"/>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26" name="Google Shape;2726;p537"/>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Deux contenus">
  <p:cSld name="6_Deux contenus">
    <p:spTree>
      <p:nvGrpSpPr>
        <p:cNvPr id="2727" name="Shape 2727"/>
        <p:cNvGrpSpPr/>
        <p:nvPr/>
      </p:nvGrpSpPr>
      <p:grpSpPr>
        <a:xfrm>
          <a:off x="0" y="0"/>
          <a:ext cx="0" cy="0"/>
          <a:chOff x="0" y="0"/>
          <a:chExt cx="0" cy="0"/>
        </a:xfrm>
      </p:grpSpPr>
      <p:sp>
        <p:nvSpPr>
          <p:cNvPr id="2728" name="Google Shape;2728;p538"/>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29" name="Google Shape;2729;p538"/>
          <p:cNvSpPr txBox="1"/>
          <p:nvPr>
            <p:ph idx="1" type="body"/>
          </p:nvPr>
        </p:nvSpPr>
        <p:spPr>
          <a:xfrm>
            <a:off x="914400" y="2400304"/>
            <a:ext cx="8077200" cy="6788945"/>
          </a:xfrm>
          <a:prstGeom prst="rect">
            <a:avLst/>
          </a:prstGeom>
          <a:noFill/>
          <a:ln>
            <a:noFill/>
          </a:ln>
        </p:spPr>
        <p:txBody>
          <a:bodyPr anchorCtr="0" anchor="t" bIns="45700" lIns="91425" spcFirstLastPara="1" rIns="91425" wrap="square" tIns="45700">
            <a:noAutofit/>
          </a:bodyPr>
          <a:lstStyle>
            <a:lvl1pPr indent="-495300" lvl="0" marL="457200" algn="l">
              <a:spcBef>
                <a:spcPts val="840"/>
              </a:spcBef>
              <a:spcAft>
                <a:spcPts val="0"/>
              </a:spcAft>
              <a:buClr>
                <a:schemeClr val="dk1"/>
              </a:buClr>
              <a:buSzPts val="4200"/>
              <a:buChar char="•"/>
              <a:defRPr sz="4200"/>
            </a:lvl1pPr>
            <a:lvl2pPr indent="-457200" lvl="1" marL="914400" algn="l">
              <a:spcBef>
                <a:spcPts val="720"/>
              </a:spcBef>
              <a:spcAft>
                <a:spcPts val="0"/>
              </a:spcAft>
              <a:buClr>
                <a:schemeClr val="dk1"/>
              </a:buClr>
              <a:buSzPts val="3600"/>
              <a:buChar char="–"/>
              <a:defRPr sz="3600"/>
            </a:lvl2pPr>
            <a:lvl3pPr indent="-419100" lvl="2" marL="1371600" algn="l">
              <a:spcBef>
                <a:spcPts val="600"/>
              </a:spcBef>
              <a:spcAft>
                <a:spcPts val="0"/>
              </a:spcAft>
              <a:buClr>
                <a:schemeClr val="dk1"/>
              </a:buClr>
              <a:buSzPts val="3000"/>
              <a:buChar char="•"/>
              <a:defRPr sz="3000"/>
            </a:lvl3pPr>
            <a:lvl4pPr indent="-400050" lvl="3" marL="1828800" algn="l">
              <a:spcBef>
                <a:spcPts val="540"/>
              </a:spcBef>
              <a:spcAft>
                <a:spcPts val="0"/>
              </a:spcAft>
              <a:buClr>
                <a:schemeClr val="dk1"/>
              </a:buClr>
              <a:buSzPts val="2700"/>
              <a:buChar char="–"/>
              <a:defRPr sz="2700"/>
            </a:lvl4pPr>
            <a:lvl5pPr indent="-400050" lvl="4" marL="2286000" algn="l">
              <a:spcBef>
                <a:spcPts val="540"/>
              </a:spcBef>
              <a:spcAft>
                <a:spcPts val="0"/>
              </a:spcAft>
              <a:buClr>
                <a:schemeClr val="dk1"/>
              </a:buClr>
              <a:buSzPts val="2700"/>
              <a:buChar char="»"/>
              <a:defRPr sz="2700"/>
            </a:lvl5pPr>
            <a:lvl6pPr indent="-400050" lvl="5" marL="2743200" algn="l">
              <a:spcBef>
                <a:spcPts val="540"/>
              </a:spcBef>
              <a:spcAft>
                <a:spcPts val="0"/>
              </a:spcAft>
              <a:buClr>
                <a:schemeClr val="dk1"/>
              </a:buClr>
              <a:buSzPts val="2700"/>
              <a:buChar char="•"/>
              <a:defRPr sz="2700"/>
            </a:lvl6pPr>
            <a:lvl7pPr indent="-400050" lvl="6" marL="3200400" algn="l">
              <a:spcBef>
                <a:spcPts val="540"/>
              </a:spcBef>
              <a:spcAft>
                <a:spcPts val="0"/>
              </a:spcAft>
              <a:buClr>
                <a:schemeClr val="dk1"/>
              </a:buClr>
              <a:buSzPts val="2700"/>
              <a:buChar char="•"/>
              <a:defRPr sz="2700"/>
            </a:lvl7pPr>
            <a:lvl8pPr indent="-400050" lvl="7" marL="3657600" algn="l">
              <a:spcBef>
                <a:spcPts val="540"/>
              </a:spcBef>
              <a:spcAft>
                <a:spcPts val="0"/>
              </a:spcAft>
              <a:buClr>
                <a:schemeClr val="dk1"/>
              </a:buClr>
              <a:buSzPts val="2700"/>
              <a:buChar char="•"/>
              <a:defRPr sz="2700"/>
            </a:lvl8pPr>
            <a:lvl9pPr indent="-400050" lvl="8" marL="4114800" algn="l">
              <a:spcBef>
                <a:spcPts val="540"/>
              </a:spcBef>
              <a:spcAft>
                <a:spcPts val="0"/>
              </a:spcAft>
              <a:buClr>
                <a:schemeClr val="dk1"/>
              </a:buClr>
              <a:buSzPts val="2700"/>
              <a:buChar char="•"/>
              <a:defRPr sz="2700"/>
            </a:lvl9pPr>
          </a:lstStyle>
          <a:p/>
        </p:txBody>
      </p:sp>
      <p:sp>
        <p:nvSpPr>
          <p:cNvPr id="2730" name="Google Shape;2730;p538"/>
          <p:cNvSpPr txBox="1"/>
          <p:nvPr>
            <p:ph idx="2" type="body"/>
          </p:nvPr>
        </p:nvSpPr>
        <p:spPr>
          <a:xfrm>
            <a:off x="9296400" y="2400304"/>
            <a:ext cx="8077200" cy="6788945"/>
          </a:xfrm>
          <a:prstGeom prst="rect">
            <a:avLst/>
          </a:prstGeom>
          <a:noFill/>
          <a:ln>
            <a:noFill/>
          </a:ln>
        </p:spPr>
        <p:txBody>
          <a:bodyPr anchorCtr="0" anchor="t" bIns="45700" lIns="91425" spcFirstLastPara="1" rIns="91425" wrap="square" tIns="45700">
            <a:noAutofit/>
          </a:bodyPr>
          <a:lstStyle>
            <a:lvl1pPr indent="-495300" lvl="0" marL="457200" algn="l">
              <a:spcBef>
                <a:spcPts val="840"/>
              </a:spcBef>
              <a:spcAft>
                <a:spcPts val="0"/>
              </a:spcAft>
              <a:buClr>
                <a:schemeClr val="dk1"/>
              </a:buClr>
              <a:buSzPts val="4200"/>
              <a:buChar char="•"/>
              <a:defRPr sz="4200"/>
            </a:lvl1pPr>
            <a:lvl2pPr indent="-457200" lvl="1" marL="914400" algn="l">
              <a:spcBef>
                <a:spcPts val="720"/>
              </a:spcBef>
              <a:spcAft>
                <a:spcPts val="0"/>
              </a:spcAft>
              <a:buClr>
                <a:schemeClr val="dk1"/>
              </a:buClr>
              <a:buSzPts val="3600"/>
              <a:buChar char="–"/>
              <a:defRPr sz="3600"/>
            </a:lvl2pPr>
            <a:lvl3pPr indent="-419100" lvl="2" marL="1371600" algn="l">
              <a:spcBef>
                <a:spcPts val="600"/>
              </a:spcBef>
              <a:spcAft>
                <a:spcPts val="0"/>
              </a:spcAft>
              <a:buClr>
                <a:schemeClr val="dk1"/>
              </a:buClr>
              <a:buSzPts val="3000"/>
              <a:buChar char="•"/>
              <a:defRPr sz="3000"/>
            </a:lvl3pPr>
            <a:lvl4pPr indent="-400050" lvl="3" marL="1828800" algn="l">
              <a:spcBef>
                <a:spcPts val="540"/>
              </a:spcBef>
              <a:spcAft>
                <a:spcPts val="0"/>
              </a:spcAft>
              <a:buClr>
                <a:schemeClr val="dk1"/>
              </a:buClr>
              <a:buSzPts val="2700"/>
              <a:buChar char="–"/>
              <a:defRPr sz="2700"/>
            </a:lvl4pPr>
            <a:lvl5pPr indent="-400050" lvl="4" marL="2286000" algn="l">
              <a:spcBef>
                <a:spcPts val="540"/>
              </a:spcBef>
              <a:spcAft>
                <a:spcPts val="0"/>
              </a:spcAft>
              <a:buClr>
                <a:schemeClr val="dk1"/>
              </a:buClr>
              <a:buSzPts val="2700"/>
              <a:buChar char="»"/>
              <a:defRPr sz="2700"/>
            </a:lvl5pPr>
            <a:lvl6pPr indent="-400050" lvl="5" marL="2743200" algn="l">
              <a:spcBef>
                <a:spcPts val="540"/>
              </a:spcBef>
              <a:spcAft>
                <a:spcPts val="0"/>
              </a:spcAft>
              <a:buClr>
                <a:schemeClr val="dk1"/>
              </a:buClr>
              <a:buSzPts val="2700"/>
              <a:buChar char="•"/>
              <a:defRPr sz="2700"/>
            </a:lvl6pPr>
            <a:lvl7pPr indent="-400050" lvl="6" marL="3200400" algn="l">
              <a:spcBef>
                <a:spcPts val="540"/>
              </a:spcBef>
              <a:spcAft>
                <a:spcPts val="0"/>
              </a:spcAft>
              <a:buClr>
                <a:schemeClr val="dk1"/>
              </a:buClr>
              <a:buSzPts val="2700"/>
              <a:buChar char="•"/>
              <a:defRPr sz="2700"/>
            </a:lvl7pPr>
            <a:lvl8pPr indent="-400050" lvl="7" marL="3657600" algn="l">
              <a:spcBef>
                <a:spcPts val="540"/>
              </a:spcBef>
              <a:spcAft>
                <a:spcPts val="0"/>
              </a:spcAft>
              <a:buClr>
                <a:schemeClr val="dk1"/>
              </a:buClr>
              <a:buSzPts val="2700"/>
              <a:buChar char="•"/>
              <a:defRPr sz="2700"/>
            </a:lvl8pPr>
            <a:lvl9pPr indent="-400050" lvl="8" marL="4114800" algn="l">
              <a:spcBef>
                <a:spcPts val="540"/>
              </a:spcBef>
              <a:spcAft>
                <a:spcPts val="0"/>
              </a:spcAft>
              <a:buClr>
                <a:schemeClr val="dk1"/>
              </a:buClr>
              <a:buSzPts val="2700"/>
              <a:buChar char="•"/>
              <a:defRPr sz="2700"/>
            </a:lvl9pPr>
          </a:lstStyle>
          <a:p/>
        </p:txBody>
      </p:sp>
      <p:sp>
        <p:nvSpPr>
          <p:cNvPr id="2731" name="Google Shape;2731;p538"/>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32" name="Google Shape;2732;p538"/>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33" name="Google Shape;2733;p538"/>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Vide">
  <p:cSld name="15_Vide">
    <p:spTree>
      <p:nvGrpSpPr>
        <p:cNvPr id="2734" name="Shape 2734"/>
        <p:cNvGrpSpPr/>
        <p:nvPr/>
      </p:nvGrpSpPr>
      <p:grpSpPr>
        <a:xfrm>
          <a:off x="0" y="0"/>
          <a:ext cx="0" cy="0"/>
          <a:chOff x="0" y="0"/>
          <a:chExt cx="0" cy="0"/>
        </a:xfrm>
      </p:grpSpPr>
      <p:sp>
        <p:nvSpPr>
          <p:cNvPr id="2735" name="Google Shape;2735;p539"/>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36" name="Google Shape;2736;p539"/>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atin typeface="Times"/>
                <a:ea typeface="Times"/>
                <a:cs typeface="Times"/>
                <a:sym typeface="Time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37" name="Google Shape;2737;p539"/>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1pPr>
            <a:lvl2pPr indent="0" lvl="1"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2pPr>
            <a:lvl3pPr indent="0" lvl="2"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3pPr>
            <a:lvl4pPr indent="0" lvl="3"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4pPr>
            <a:lvl5pPr indent="0" lvl="4"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5pPr>
            <a:lvl6pPr indent="0" lvl="5"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6pPr>
            <a:lvl7pPr indent="0" lvl="6"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7pPr>
            <a:lvl8pPr indent="0" lvl="7"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8pPr>
            <a:lvl9pPr indent="0" lvl="8" marL="0" marR="0" algn="r">
              <a:lnSpc>
                <a:spcPct val="100000"/>
              </a:lnSpc>
              <a:spcBef>
                <a:spcPts val="0"/>
              </a:spcBef>
              <a:spcAft>
                <a:spcPts val="0"/>
              </a:spcAft>
              <a:buNone/>
              <a:defRPr b="0" i="0" sz="1800" u="none" cap="none" strike="noStrike">
                <a:solidFill>
                  <a:srgbClr val="898989"/>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2744" name="Shape 2744"/>
        <p:cNvGrpSpPr/>
        <p:nvPr/>
      </p:nvGrpSpPr>
      <p:grpSpPr>
        <a:xfrm>
          <a:off x="0" y="0"/>
          <a:ext cx="0" cy="0"/>
          <a:chOff x="0" y="0"/>
          <a:chExt cx="0" cy="0"/>
        </a:xfrm>
      </p:grpSpPr>
      <p:sp>
        <p:nvSpPr>
          <p:cNvPr id="2745" name="Google Shape;2745;p89"/>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46" name="Google Shape;2746;p89"/>
          <p:cNvSpPr txBox="1"/>
          <p:nvPr>
            <p:ph idx="1" type="body"/>
          </p:nvPr>
        </p:nvSpPr>
        <p:spPr>
          <a:xfrm>
            <a:off x="1500187" y="2738438"/>
            <a:ext cx="7529513" cy="61912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747" name="Google Shape;2747;p89"/>
          <p:cNvSpPr txBox="1"/>
          <p:nvPr>
            <p:ph idx="2" type="body"/>
          </p:nvPr>
        </p:nvSpPr>
        <p:spPr>
          <a:xfrm>
            <a:off x="9258300" y="2738438"/>
            <a:ext cx="7400925" cy="61912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748" name="Google Shape;2748;p8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49" name="Google Shape;2749;p8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2750" name="Google Shape;2750;p89"/>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4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2751" name="Shape 2751"/>
        <p:cNvGrpSpPr/>
        <p:nvPr/>
      </p:nvGrpSpPr>
      <p:grpSpPr>
        <a:xfrm>
          <a:off x="0" y="0"/>
          <a:ext cx="0" cy="0"/>
          <a:chOff x="0" y="0"/>
          <a:chExt cx="0" cy="0"/>
        </a:xfrm>
      </p:grpSpPr>
      <p:sp>
        <p:nvSpPr>
          <p:cNvPr id="2752" name="Google Shape;2752;p404"/>
          <p:cNvSpPr txBox="1"/>
          <p:nvPr>
            <p:ph type="ctrTitle"/>
          </p:nvPr>
        </p:nvSpPr>
        <p:spPr>
          <a:xfrm>
            <a:off x="2286000" y="4305299"/>
            <a:ext cx="13716000" cy="3226595"/>
          </a:xfrm>
          <a:prstGeom prst="rect">
            <a:avLst/>
          </a:prstGeom>
          <a:solidFill>
            <a:srgbClr val="4E7B8A"/>
          </a:solid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6000"/>
              <a:buFont typeface="Bitter SemiBold"/>
              <a:buNone/>
              <a:defRPr sz="6000"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53" name="Google Shape;2753;p404"/>
          <p:cNvSpPr txBox="1"/>
          <p:nvPr>
            <p:ph idx="1" type="subTitle"/>
          </p:nvPr>
        </p:nvSpPr>
        <p:spPr>
          <a:xfrm>
            <a:off x="2286000" y="7555707"/>
            <a:ext cx="13716000" cy="177879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rgbClr val="4E7B8A"/>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2754" name="Google Shape;2754;p40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55" name="Google Shape;2755;p40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56" name="Google Shape;2756;p40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757" name="Google Shape;2757;p404"/>
          <p:cNvPicPr preferRelativeResize="0"/>
          <p:nvPr/>
        </p:nvPicPr>
        <p:blipFill rotWithShape="1">
          <a:blip r:embed="rId2">
            <a:alphaModFix/>
          </a:blip>
          <a:srcRect b="0" l="0" r="0" t="0"/>
          <a:stretch/>
        </p:blipFill>
        <p:spPr>
          <a:xfrm>
            <a:off x="1905000" y="854762"/>
            <a:ext cx="5464158" cy="3081554"/>
          </a:xfrm>
          <a:prstGeom prst="rect">
            <a:avLst/>
          </a:prstGeom>
          <a:noFill/>
          <a:ln>
            <a:noFill/>
          </a:ln>
        </p:spPr>
      </p:pic>
      <p:pic>
        <p:nvPicPr>
          <p:cNvPr id="2758" name="Google Shape;2758;p404"/>
          <p:cNvPicPr preferRelativeResize="0"/>
          <p:nvPr/>
        </p:nvPicPr>
        <p:blipFill rotWithShape="1">
          <a:blip r:embed="rId3">
            <a:alphaModFix/>
          </a:blip>
          <a:srcRect b="0" l="0" r="0" t="0"/>
          <a:stretch/>
        </p:blipFill>
        <p:spPr>
          <a:xfrm>
            <a:off x="11171576" y="9067800"/>
            <a:ext cx="6522065" cy="1035462"/>
          </a:xfrm>
          <a:prstGeom prst="rect">
            <a:avLst/>
          </a:prstGeom>
          <a:noFill/>
          <a:ln>
            <a:noFill/>
          </a:ln>
        </p:spPr>
      </p:pic>
    </p:spTree>
  </p:cSld>
  <p:clrMapOvr>
    <a:masterClrMapping/>
  </p:clrMapOvr>
</p:sldLayout>
</file>

<file path=ppt/slideLayouts/slideLayout4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2759" name="Shape 2759"/>
        <p:cNvGrpSpPr/>
        <p:nvPr/>
      </p:nvGrpSpPr>
      <p:grpSpPr>
        <a:xfrm>
          <a:off x="0" y="0"/>
          <a:ext cx="0" cy="0"/>
          <a:chOff x="0" y="0"/>
          <a:chExt cx="0" cy="0"/>
        </a:xfrm>
      </p:grpSpPr>
      <p:sp>
        <p:nvSpPr>
          <p:cNvPr id="2760" name="Google Shape;2760;p405"/>
          <p:cNvSpPr txBox="1"/>
          <p:nvPr>
            <p:ph type="title"/>
          </p:nvPr>
        </p:nvSpPr>
        <p:spPr>
          <a:xfrm>
            <a:off x="1847850" y="862013"/>
            <a:ext cx="9296400" cy="1988345"/>
          </a:xfrm>
          <a:prstGeom prst="rect">
            <a:avLst/>
          </a:prstGeom>
          <a:noFill/>
          <a:ln>
            <a:noFill/>
          </a:ln>
        </p:spPr>
        <p:txBody>
          <a:bodyPr anchorCtr="0" anchor="t" bIns="45700" lIns="91425" spcFirstLastPara="1" rIns="91425" wrap="square" tIns="72000">
            <a:normAutofit/>
          </a:bodyPr>
          <a:lstStyle>
            <a:lvl1pPr lvl="0" algn="l">
              <a:lnSpc>
                <a:spcPct val="90000"/>
              </a:lnSpc>
              <a:spcBef>
                <a:spcPts val="0"/>
              </a:spcBef>
              <a:spcAft>
                <a:spcPts val="0"/>
              </a:spcAft>
              <a:buClr>
                <a:srgbClr val="D54358"/>
              </a:buClr>
              <a:buSzPts val="6000"/>
              <a:buFont typeface="Bitter SemiBold"/>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61" name="Google Shape;2761;p405"/>
          <p:cNvSpPr txBox="1"/>
          <p:nvPr>
            <p:ph idx="1" type="body"/>
          </p:nvPr>
        </p:nvSpPr>
        <p:spPr>
          <a:xfrm>
            <a:off x="1847850" y="3714749"/>
            <a:ext cx="14611350" cy="5741195"/>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500"/>
              </a:spcBef>
              <a:spcAft>
                <a:spcPts val="0"/>
              </a:spcAft>
              <a:buClr>
                <a:srgbClr val="4E7B8A"/>
              </a:buClr>
              <a:buSzPts val="3600"/>
              <a:buChar char="⮚"/>
              <a:defRPr sz="3600"/>
            </a:lvl1pPr>
            <a:lvl2pPr indent="-419100" lvl="1" marL="914400" algn="l">
              <a:lnSpc>
                <a:spcPct val="90000"/>
              </a:lnSpc>
              <a:spcBef>
                <a:spcPts val="750"/>
              </a:spcBef>
              <a:spcAft>
                <a:spcPts val="0"/>
              </a:spcAft>
              <a:buClr>
                <a:srgbClr val="4E7B8A"/>
              </a:buClr>
              <a:buSzPts val="3000"/>
              <a:buFont typeface="Noto Sans Symbols"/>
              <a:buChar char="✔"/>
              <a:defRPr sz="3000" u="sng">
                <a:solidFill>
                  <a:srgbClr val="4E7B8A"/>
                </a:solidFill>
                <a:latin typeface="Bitter"/>
                <a:ea typeface="Bitter"/>
                <a:cs typeface="Bitter"/>
                <a:sym typeface="Bitte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762" name="Google Shape;2762;p40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63" name="Google Shape;2763;p40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64" name="Google Shape;2764;p40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765" name="Google Shape;2765;p405"/>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Image avec légende">
  <p:cSld name="4_Image avec légende">
    <p:spTree>
      <p:nvGrpSpPr>
        <p:cNvPr id="274" name="Shape 274"/>
        <p:cNvGrpSpPr/>
        <p:nvPr/>
      </p:nvGrpSpPr>
      <p:grpSpPr>
        <a:xfrm>
          <a:off x="0" y="0"/>
          <a:ext cx="0" cy="0"/>
          <a:chOff x="0" y="0"/>
          <a:chExt cx="0" cy="0"/>
        </a:xfrm>
      </p:grpSpPr>
      <p:sp>
        <p:nvSpPr>
          <p:cNvPr id="275" name="Google Shape;275;p119"/>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6" name="Google Shape;276;p119"/>
          <p:cNvSpPr/>
          <p:nvPr>
            <p:ph idx="2" type="pic"/>
          </p:nvPr>
        </p:nvSpPr>
        <p:spPr>
          <a:xfrm>
            <a:off x="7774782" y="1481138"/>
            <a:ext cx="9258300" cy="7310438"/>
          </a:xfrm>
          <a:prstGeom prst="rect">
            <a:avLst/>
          </a:prstGeom>
          <a:noFill/>
          <a:ln>
            <a:noFill/>
          </a:ln>
        </p:spPr>
      </p:sp>
      <p:sp>
        <p:nvSpPr>
          <p:cNvPr id="277" name="Google Shape;277;p119"/>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78" name="Google Shape;278;p11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9" name="Google Shape;279;p11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0" name="Google Shape;280;p11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2766" name="Shape 2766"/>
        <p:cNvGrpSpPr/>
        <p:nvPr/>
      </p:nvGrpSpPr>
      <p:grpSpPr>
        <a:xfrm>
          <a:off x="0" y="0"/>
          <a:ext cx="0" cy="0"/>
          <a:chOff x="0" y="0"/>
          <a:chExt cx="0" cy="0"/>
        </a:xfrm>
      </p:grpSpPr>
      <p:sp>
        <p:nvSpPr>
          <p:cNvPr id="2767" name="Google Shape;2767;p406"/>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D54358"/>
              </a:buClr>
              <a:buSzPts val="9000"/>
              <a:buFont typeface="Bitter SemiBold"/>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68" name="Google Shape;2768;p406"/>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2769" name="Google Shape;2769;p40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70" name="Google Shape;2770;p40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71" name="Google Shape;2771;p40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772" name="Google Shape;2772;p406"/>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4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2773" name="Shape 2773"/>
        <p:cNvGrpSpPr/>
        <p:nvPr/>
      </p:nvGrpSpPr>
      <p:grpSpPr>
        <a:xfrm>
          <a:off x="0" y="0"/>
          <a:ext cx="0" cy="0"/>
          <a:chOff x="0" y="0"/>
          <a:chExt cx="0" cy="0"/>
        </a:xfrm>
      </p:grpSpPr>
      <p:sp>
        <p:nvSpPr>
          <p:cNvPr id="2774" name="Google Shape;2774;p407"/>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75" name="Google Shape;2775;p407"/>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2776" name="Google Shape;2776;p407"/>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777" name="Google Shape;2777;p407"/>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2778" name="Google Shape;2778;p407"/>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779" name="Google Shape;2779;p40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80" name="Google Shape;2780;p40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81" name="Google Shape;2781;p40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782" name="Google Shape;2782;p407"/>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4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2783" name="Shape 2783"/>
        <p:cNvGrpSpPr/>
        <p:nvPr/>
      </p:nvGrpSpPr>
      <p:grpSpPr>
        <a:xfrm>
          <a:off x="0" y="0"/>
          <a:ext cx="0" cy="0"/>
          <a:chOff x="0" y="0"/>
          <a:chExt cx="0" cy="0"/>
        </a:xfrm>
      </p:grpSpPr>
      <p:sp>
        <p:nvSpPr>
          <p:cNvPr id="2784" name="Google Shape;2784;p408"/>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85" name="Google Shape;2785;p40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86" name="Google Shape;2786;p40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87" name="Google Shape;2787;p40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788" name="Google Shape;2788;p408"/>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4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bg>
      <p:bgPr>
        <a:solidFill>
          <a:srgbClr val="006778"/>
        </a:solidFill>
      </p:bgPr>
    </p:bg>
    <p:spTree>
      <p:nvGrpSpPr>
        <p:cNvPr id="2789" name="Shape 2789"/>
        <p:cNvGrpSpPr/>
        <p:nvPr/>
      </p:nvGrpSpPr>
      <p:grpSpPr>
        <a:xfrm>
          <a:off x="0" y="0"/>
          <a:ext cx="0" cy="0"/>
          <a:chOff x="0" y="0"/>
          <a:chExt cx="0" cy="0"/>
        </a:xfrm>
      </p:grpSpPr>
      <p:sp>
        <p:nvSpPr>
          <p:cNvPr id="2790" name="Google Shape;2790;p40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91" name="Google Shape;2791;p40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92" name="Google Shape;2792;p40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
        <p:nvSpPr>
          <p:cNvPr id="2793" name="Google Shape;2793;p409"/>
          <p:cNvSpPr txBox="1"/>
          <p:nvPr/>
        </p:nvSpPr>
        <p:spPr>
          <a:xfrm>
            <a:off x="4256116" y="3536261"/>
            <a:ext cx="9775769"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1" lang="en-US" sz="6000" u="none" cap="none" strike="noStrike">
                <a:solidFill>
                  <a:schemeClr val="lt1"/>
                </a:solidFill>
                <a:latin typeface="Bitter Medium"/>
                <a:ea typeface="Bitter Medium"/>
                <a:cs typeface="Bitter Medium"/>
                <a:sym typeface="Bitter Medium"/>
              </a:rPr>
              <a:t>Merci</a:t>
            </a:r>
            <a:r>
              <a:rPr b="0" i="1" lang="en-US" sz="6000" u="none" cap="none" strike="noStrike">
                <a:solidFill>
                  <a:schemeClr val="lt1"/>
                </a:solidFill>
                <a:latin typeface="Bitter Medium"/>
                <a:ea typeface="Bitter Medium"/>
                <a:cs typeface="Bitter Medium"/>
                <a:sym typeface="Bitter Medium"/>
              </a:rPr>
              <a:t> de votre attention</a:t>
            </a:r>
            <a:endParaRPr b="0" i="1" sz="6000" u="none" cap="none" strike="noStrike">
              <a:solidFill>
                <a:schemeClr val="lt1"/>
              </a:solidFill>
              <a:latin typeface="Bitter Medium"/>
              <a:ea typeface="Bitter Medium"/>
              <a:cs typeface="Bitter Medium"/>
              <a:sym typeface="Bitter Medium"/>
            </a:endParaRPr>
          </a:p>
        </p:txBody>
      </p:sp>
      <p:pic>
        <p:nvPicPr>
          <p:cNvPr id="2794" name="Google Shape;2794;p409"/>
          <p:cNvPicPr preferRelativeResize="0"/>
          <p:nvPr/>
        </p:nvPicPr>
        <p:blipFill rotWithShape="1">
          <a:blip r:embed="rId2">
            <a:alphaModFix/>
          </a:blip>
          <a:srcRect b="0" l="0" r="0" t="0"/>
          <a:stretch/>
        </p:blipFill>
        <p:spPr>
          <a:xfrm>
            <a:off x="6464803" y="6458157"/>
            <a:ext cx="5358395" cy="1709931"/>
          </a:xfrm>
          <a:prstGeom prst="rect">
            <a:avLst/>
          </a:prstGeom>
          <a:noFill/>
          <a:ln>
            <a:noFill/>
          </a:ln>
        </p:spPr>
      </p:pic>
      <p:pic>
        <p:nvPicPr>
          <p:cNvPr id="2795" name="Google Shape;2795;p409"/>
          <p:cNvPicPr preferRelativeResize="0"/>
          <p:nvPr/>
        </p:nvPicPr>
        <p:blipFill rotWithShape="1">
          <a:blip r:embed="rId3">
            <a:alphaModFix/>
          </a:blip>
          <a:srcRect b="0" l="0" r="0" t="0"/>
          <a:stretch/>
        </p:blipFill>
        <p:spPr>
          <a:xfrm>
            <a:off x="10561706" y="9252067"/>
            <a:ext cx="6468995" cy="771665"/>
          </a:xfrm>
          <a:prstGeom prst="rect">
            <a:avLst/>
          </a:prstGeom>
          <a:noFill/>
          <a:ln>
            <a:noFill/>
          </a:ln>
        </p:spPr>
      </p:pic>
    </p:spTree>
  </p:cSld>
  <p:clrMapOvr>
    <a:masterClrMapping/>
  </p:clrMapOvr>
</p:sldLayout>
</file>

<file path=ppt/slideLayouts/slideLayout4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2796" name="Shape 2796"/>
        <p:cNvGrpSpPr/>
        <p:nvPr/>
      </p:nvGrpSpPr>
      <p:grpSpPr>
        <a:xfrm>
          <a:off x="0" y="0"/>
          <a:ext cx="0" cy="0"/>
          <a:chOff x="0" y="0"/>
          <a:chExt cx="0" cy="0"/>
        </a:xfrm>
      </p:grpSpPr>
      <p:sp>
        <p:nvSpPr>
          <p:cNvPr id="2797" name="Google Shape;2797;p410"/>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D54358"/>
              </a:buClr>
              <a:buSzPts val="4800"/>
              <a:buFont typeface="Bitter SemiBold"/>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98" name="Google Shape;2798;p410"/>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rgbClr val="4E7B8A"/>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2799" name="Google Shape;2799;p410"/>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800" name="Google Shape;2800;p41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01" name="Google Shape;2801;p41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02" name="Google Shape;2802;p41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803" name="Google Shape;2803;p410"/>
          <p:cNvPicPr preferRelativeResize="0"/>
          <p:nvPr/>
        </p:nvPicPr>
        <p:blipFill rotWithShape="1">
          <a:blip r:embed="rId2">
            <a:alphaModFix/>
          </a:blip>
          <a:srcRect b="0" l="0" r="0" t="0"/>
          <a:stretch/>
        </p:blipFill>
        <p:spPr>
          <a:xfrm>
            <a:off x="15184946" y="9515386"/>
            <a:ext cx="1836230" cy="585965"/>
          </a:xfrm>
          <a:prstGeom prst="rect">
            <a:avLst/>
          </a:prstGeom>
          <a:noFill/>
          <a:ln>
            <a:noFill/>
          </a:ln>
        </p:spPr>
      </p:pic>
    </p:spTree>
  </p:cSld>
  <p:clrMapOvr>
    <a:masterClrMapping/>
  </p:clrMapOvr>
</p:sldLayout>
</file>

<file path=ppt/slideLayouts/slideLayout4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2804" name="Shape 2804"/>
        <p:cNvGrpSpPr/>
        <p:nvPr/>
      </p:nvGrpSpPr>
      <p:grpSpPr>
        <a:xfrm>
          <a:off x="0" y="0"/>
          <a:ext cx="0" cy="0"/>
          <a:chOff x="0" y="0"/>
          <a:chExt cx="0" cy="0"/>
        </a:xfrm>
      </p:grpSpPr>
      <p:sp>
        <p:nvSpPr>
          <p:cNvPr id="2805" name="Google Shape;2805;p411"/>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D54358"/>
              </a:buClr>
              <a:buSzPts val="4800"/>
              <a:buFont typeface="Bitter SemiBold"/>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06" name="Google Shape;2806;p411"/>
          <p:cNvSpPr/>
          <p:nvPr>
            <p:ph idx="2" type="pic"/>
          </p:nvPr>
        </p:nvSpPr>
        <p:spPr>
          <a:xfrm>
            <a:off x="7774782" y="1481138"/>
            <a:ext cx="9258300" cy="7310438"/>
          </a:xfrm>
          <a:prstGeom prst="rect">
            <a:avLst/>
          </a:prstGeom>
          <a:noFill/>
          <a:ln>
            <a:noFill/>
          </a:ln>
        </p:spPr>
      </p:sp>
      <p:sp>
        <p:nvSpPr>
          <p:cNvPr id="2807" name="Google Shape;2807;p411"/>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808" name="Google Shape;2808;p41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09" name="Google Shape;2809;p41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10" name="Google Shape;2810;p41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811" name="Google Shape;2811;p411"/>
          <p:cNvPicPr preferRelativeResize="0"/>
          <p:nvPr/>
        </p:nvPicPr>
        <p:blipFill rotWithShape="1">
          <a:blip r:embed="rId2">
            <a:alphaModFix/>
          </a:blip>
          <a:srcRect b="0" l="0" r="0" t="0"/>
          <a:stretch/>
        </p:blipFill>
        <p:spPr>
          <a:xfrm>
            <a:off x="15184946" y="9515386"/>
            <a:ext cx="1836230" cy="585965"/>
          </a:xfrm>
          <a:prstGeom prst="rect">
            <a:avLst/>
          </a:prstGeom>
          <a:noFill/>
          <a:ln>
            <a:noFill/>
          </a:ln>
        </p:spPr>
      </p:pic>
    </p:spTree>
  </p:cSld>
  <p:clrMapOvr>
    <a:masterClrMapping/>
  </p:clrMapOvr>
</p:sldLayout>
</file>

<file path=ppt/slideLayouts/slideLayout4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2812" name="Shape 2812"/>
        <p:cNvGrpSpPr/>
        <p:nvPr/>
      </p:nvGrpSpPr>
      <p:grpSpPr>
        <a:xfrm>
          <a:off x="0" y="0"/>
          <a:ext cx="0" cy="0"/>
          <a:chOff x="0" y="0"/>
          <a:chExt cx="0" cy="0"/>
        </a:xfrm>
      </p:grpSpPr>
      <p:sp>
        <p:nvSpPr>
          <p:cNvPr id="2813" name="Google Shape;2813;p412"/>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14" name="Google Shape;2814;p412"/>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815" name="Google Shape;2815;p41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16" name="Google Shape;2816;p41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17" name="Google Shape;2817;p41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2818" name="Shape 2818"/>
        <p:cNvGrpSpPr/>
        <p:nvPr/>
      </p:nvGrpSpPr>
      <p:grpSpPr>
        <a:xfrm>
          <a:off x="0" y="0"/>
          <a:ext cx="0" cy="0"/>
          <a:chOff x="0" y="0"/>
          <a:chExt cx="0" cy="0"/>
        </a:xfrm>
      </p:grpSpPr>
      <p:sp>
        <p:nvSpPr>
          <p:cNvPr id="2819" name="Google Shape;2819;p413"/>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20" name="Google Shape;2820;p413"/>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821" name="Google Shape;2821;p41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22" name="Google Shape;2822;p41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23" name="Google Shape;2823;p41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ection Slide-Light Photo">
  <p:cSld name="1_Section Slide-Light Photo">
    <p:bg>
      <p:bgPr>
        <a:solidFill>
          <a:srgbClr val="FBFBFB"/>
        </a:solidFill>
      </p:bgPr>
    </p:bg>
    <p:spTree>
      <p:nvGrpSpPr>
        <p:cNvPr id="2824" name="Shape 2824"/>
        <p:cNvGrpSpPr/>
        <p:nvPr/>
      </p:nvGrpSpPr>
      <p:grpSpPr>
        <a:xfrm>
          <a:off x="0" y="0"/>
          <a:ext cx="0" cy="0"/>
          <a:chOff x="0" y="0"/>
          <a:chExt cx="0" cy="0"/>
        </a:xfrm>
      </p:grpSpPr>
      <p:sp>
        <p:nvSpPr>
          <p:cNvPr id="2825" name="Google Shape;2825;p414"/>
          <p:cNvSpPr/>
          <p:nvPr/>
        </p:nvSpPr>
        <p:spPr>
          <a:xfrm>
            <a:off x="0" y="1"/>
            <a:ext cx="18288000" cy="1425845"/>
          </a:xfrm>
          <a:prstGeom prst="rect">
            <a:avLst/>
          </a:prstGeom>
          <a:solidFill>
            <a:srgbClr val="FBFBFB"/>
          </a:solidFill>
          <a:ln>
            <a:noFill/>
          </a:ln>
        </p:spPr>
        <p:txBody>
          <a:bodyPr anchorCtr="0" anchor="ctr" bIns="68550" lIns="137125" spcFirstLastPara="1" rIns="137125" wrap="square" tIns="6855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4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apositive de titre">
  <p:cSld name="1_Diapositive de titre">
    <p:spTree>
      <p:nvGrpSpPr>
        <p:cNvPr id="2826" name="Shape 2826"/>
        <p:cNvGrpSpPr/>
        <p:nvPr/>
      </p:nvGrpSpPr>
      <p:grpSpPr>
        <a:xfrm>
          <a:off x="0" y="0"/>
          <a:ext cx="0" cy="0"/>
          <a:chOff x="0" y="0"/>
          <a:chExt cx="0" cy="0"/>
        </a:xfrm>
      </p:grpSpPr>
      <p:sp>
        <p:nvSpPr>
          <p:cNvPr id="2827" name="Google Shape;2827;p415"/>
          <p:cNvSpPr txBox="1"/>
          <p:nvPr>
            <p:ph type="ctrTitle"/>
          </p:nvPr>
        </p:nvSpPr>
        <p:spPr>
          <a:xfrm>
            <a:off x="2286000" y="4305299"/>
            <a:ext cx="13716000" cy="3226595"/>
          </a:xfrm>
          <a:prstGeom prst="rect">
            <a:avLst/>
          </a:prstGeom>
          <a:solidFill>
            <a:srgbClr val="4E7B8A"/>
          </a:solid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6000"/>
              <a:buFont typeface="Bitter SemiBold"/>
              <a:buNone/>
              <a:defRPr sz="6000"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28" name="Google Shape;2828;p415"/>
          <p:cNvSpPr txBox="1"/>
          <p:nvPr>
            <p:ph idx="1" type="subTitle"/>
          </p:nvPr>
        </p:nvSpPr>
        <p:spPr>
          <a:xfrm>
            <a:off x="2286000" y="7555707"/>
            <a:ext cx="13716000" cy="177879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rgbClr val="4E7B8A"/>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2829" name="Google Shape;2829;p41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30" name="Google Shape;2830;p41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31" name="Google Shape;2831;p41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832" name="Google Shape;2832;p415"/>
          <p:cNvPicPr preferRelativeResize="0"/>
          <p:nvPr/>
        </p:nvPicPr>
        <p:blipFill rotWithShape="1">
          <a:blip r:embed="rId2">
            <a:alphaModFix/>
          </a:blip>
          <a:srcRect b="0" l="0" r="0" t="0"/>
          <a:stretch/>
        </p:blipFill>
        <p:spPr>
          <a:xfrm>
            <a:off x="1905000" y="854762"/>
            <a:ext cx="5464158" cy="3081554"/>
          </a:xfrm>
          <a:prstGeom prst="rect">
            <a:avLst/>
          </a:prstGeom>
          <a:noFill/>
          <a:ln>
            <a:noFill/>
          </a:ln>
        </p:spPr>
      </p:pic>
      <p:pic>
        <p:nvPicPr>
          <p:cNvPr id="2833" name="Google Shape;2833;p415"/>
          <p:cNvPicPr preferRelativeResize="0"/>
          <p:nvPr/>
        </p:nvPicPr>
        <p:blipFill rotWithShape="1">
          <a:blip r:embed="rId3">
            <a:alphaModFix/>
          </a:blip>
          <a:srcRect b="0" l="0" r="0" t="0"/>
          <a:stretch/>
        </p:blipFill>
        <p:spPr>
          <a:xfrm>
            <a:off x="11171576" y="9067800"/>
            <a:ext cx="6522065" cy="1035462"/>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re et texte vertical">
  <p:cSld name="4_Titre et texte vertical">
    <p:spTree>
      <p:nvGrpSpPr>
        <p:cNvPr id="281" name="Shape 281"/>
        <p:cNvGrpSpPr/>
        <p:nvPr/>
      </p:nvGrpSpPr>
      <p:grpSpPr>
        <a:xfrm>
          <a:off x="0" y="0"/>
          <a:ext cx="0" cy="0"/>
          <a:chOff x="0" y="0"/>
          <a:chExt cx="0" cy="0"/>
        </a:xfrm>
      </p:grpSpPr>
      <p:sp>
        <p:nvSpPr>
          <p:cNvPr id="282" name="Google Shape;282;p120"/>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3" name="Google Shape;283;p120"/>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84" name="Google Shape;284;p12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5" name="Google Shape;285;p12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6" name="Google Shape;286;p12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et contenu">
  <p:cSld name="1_Titre et contenu">
    <p:spTree>
      <p:nvGrpSpPr>
        <p:cNvPr id="2834" name="Shape 2834"/>
        <p:cNvGrpSpPr/>
        <p:nvPr/>
      </p:nvGrpSpPr>
      <p:grpSpPr>
        <a:xfrm>
          <a:off x="0" y="0"/>
          <a:ext cx="0" cy="0"/>
          <a:chOff x="0" y="0"/>
          <a:chExt cx="0" cy="0"/>
        </a:xfrm>
      </p:grpSpPr>
      <p:sp>
        <p:nvSpPr>
          <p:cNvPr id="2835" name="Google Shape;2835;p416"/>
          <p:cNvSpPr txBox="1"/>
          <p:nvPr>
            <p:ph type="title"/>
          </p:nvPr>
        </p:nvSpPr>
        <p:spPr>
          <a:xfrm>
            <a:off x="1847850" y="862013"/>
            <a:ext cx="9296400" cy="1988345"/>
          </a:xfrm>
          <a:prstGeom prst="rect">
            <a:avLst/>
          </a:prstGeom>
          <a:noFill/>
          <a:ln>
            <a:noFill/>
          </a:ln>
        </p:spPr>
        <p:txBody>
          <a:bodyPr anchorCtr="0" anchor="t" bIns="45700" lIns="91425" spcFirstLastPara="1" rIns="91425" wrap="square" tIns="72000">
            <a:normAutofit/>
          </a:bodyPr>
          <a:lstStyle>
            <a:lvl1pPr lvl="0" algn="l">
              <a:lnSpc>
                <a:spcPct val="90000"/>
              </a:lnSpc>
              <a:spcBef>
                <a:spcPts val="0"/>
              </a:spcBef>
              <a:spcAft>
                <a:spcPts val="0"/>
              </a:spcAft>
              <a:buClr>
                <a:srgbClr val="D54358"/>
              </a:buClr>
              <a:buSzPts val="6000"/>
              <a:buFont typeface="Bitter SemiBold"/>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36" name="Google Shape;2836;p416"/>
          <p:cNvSpPr txBox="1"/>
          <p:nvPr>
            <p:ph idx="1" type="body"/>
          </p:nvPr>
        </p:nvSpPr>
        <p:spPr>
          <a:xfrm>
            <a:off x="1847850" y="3714749"/>
            <a:ext cx="14611350" cy="5741195"/>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500"/>
              </a:spcBef>
              <a:spcAft>
                <a:spcPts val="0"/>
              </a:spcAft>
              <a:buClr>
                <a:srgbClr val="4E7B8A"/>
              </a:buClr>
              <a:buSzPts val="3600"/>
              <a:buChar char="⮚"/>
              <a:defRPr sz="3600"/>
            </a:lvl1pPr>
            <a:lvl2pPr indent="-419100" lvl="1" marL="914400" algn="l">
              <a:lnSpc>
                <a:spcPct val="90000"/>
              </a:lnSpc>
              <a:spcBef>
                <a:spcPts val="750"/>
              </a:spcBef>
              <a:spcAft>
                <a:spcPts val="0"/>
              </a:spcAft>
              <a:buClr>
                <a:srgbClr val="4E7B8A"/>
              </a:buClr>
              <a:buSzPts val="3000"/>
              <a:buFont typeface="Noto Sans Symbols"/>
              <a:buChar char="✔"/>
              <a:defRPr sz="3000" u="sng">
                <a:solidFill>
                  <a:srgbClr val="4E7B8A"/>
                </a:solidFill>
                <a:latin typeface="Bitter"/>
                <a:ea typeface="Bitter"/>
                <a:cs typeface="Bitter"/>
                <a:sym typeface="Bitte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837" name="Google Shape;2837;p41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38" name="Google Shape;2838;p41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39" name="Google Shape;2839;p41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840" name="Google Shape;2840;p416"/>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4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de section">
  <p:cSld name="1_Titre de section">
    <p:spTree>
      <p:nvGrpSpPr>
        <p:cNvPr id="2841" name="Shape 2841"/>
        <p:cNvGrpSpPr/>
        <p:nvPr/>
      </p:nvGrpSpPr>
      <p:grpSpPr>
        <a:xfrm>
          <a:off x="0" y="0"/>
          <a:ext cx="0" cy="0"/>
          <a:chOff x="0" y="0"/>
          <a:chExt cx="0" cy="0"/>
        </a:xfrm>
      </p:grpSpPr>
      <p:sp>
        <p:nvSpPr>
          <p:cNvPr id="2842" name="Google Shape;2842;p417"/>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D54358"/>
              </a:buClr>
              <a:buSzPts val="9000"/>
              <a:buFont typeface="Bitter SemiBold"/>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43" name="Google Shape;2843;p417"/>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2844" name="Google Shape;2844;p41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45" name="Google Shape;2845;p41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46" name="Google Shape;2846;p41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847" name="Google Shape;2847;p417"/>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4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eux contenus">
  <p:cSld name="1_Deux contenus">
    <p:spTree>
      <p:nvGrpSpPr>
        <p:cNvPr id="2848" name="Shape 2848"/>
        <p:cNvGrpSpPr/>
        <p:nvPr/>
      </p:nvGrpSpPr>
      <p:grpSpPr>
        <a:xfrm>
          <a:off x="0" y="0"/>
          <a:ext cx="0" cy="0"/>
          <a:chOff x="0" y="0"/>
          <a:chExt cx="0" cy="0"/>
        </a:xfrm>
      </p:grpSpPr>
      <p:sp>
        <p:nvSpPr>
          <p:cNvPr id="2849" name="Google Shape;2849;p418"/>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50" name="Google Shape;2850;p418"/>
          <p:cNvSpPr txBox="1"/>
          <p:nvPr>
            <p:ph idx="1" type="body"/>
          </p:nvPr>
        </p:nvSpPr>
        <p:spPr>
          <a:xfrm>
            <a:off x="1500187" y="2738438"/>
            <a:ext cx="7529513" cy="61912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851" name="Google Shape;2851;p418"/>
          <p:cNvSpPr txBox="1"/>
          <p:nvPr>
            <p:ph idx="2" type="body"/>
          </p:nvPr>
        </p:nvSpPr>
        <p:spPr>
          <a:xfrm>
            <a:off x="9258300" y="2738438"/>
            <a:ext cx="7400925" cy="61912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852" name="Google Shape;2852;p41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53" name="Google Shape;2853;p41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2854" name="Google Shape;2854;p418"/>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4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aison">
  <p:cSld name="1_Comparaison">
    <p:spTree>
      <p:nvGrpSpPr>
        <p:cNvPr id="2855" name="Shape 2855"/>
        <p:cNvGrpSpPr/>
        <p:nvPr/>
      </p:nvGrpSpPr>
      <p:grpSpPr>
        <a:xfrm>
          <a:off x="0" y="0"/>
          <a:ext cx="0" cy="0"/>
          <a:chOff x="0" y="0"/>
          <a:chExt cx="0" cy="0"/>
        </a:xfrm>
      </p:grpSpPr>
      <p:sp>
        <p:nvSpPr>
          <p:cNvPr id="2856" name="Google Shape;2856;p419"/>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57" name="Google Shape;2857;p419"/>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2858" name="Google Shape;2858;p419"/>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859" name="Google Shape;2859;p419"/>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2860" name="Google Shape;2860;p419"/>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861" name="Google Shape;2861;p41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62" name="Google Shape;2862;p41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63" name="Google Shape;2863;p41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864" name="Google Shape;2864;p419"/>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4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seul">
  <p:cSld name="1_Titre seul">
    <p:spTree>
      <p:nvGrpSpPr>
        <p:cNvPr id="2865" name="Shape 2865"/>
        <p:cNvGrpSpPr/>
        <p:nvPr/>
      </p:nvGrpSpPr>
      <p:grpSpPr>
        <a:xfrm>
          <a:off x="0" y="0"/>
          <a:ext cx="0" cy="0"/>
          <a:chOff x="0" y="0"/>
          <a:chExt cx="0" cy="0"/>
        </a:xfrm>
      </p:grpSpPr>
      <p:sp>
        <p:nvSpPr>
          <p:cNvPr id="2866" name="Google Shape;2866;p420"/>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67" name="Google Shape;2867;p42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68" name="Google Shape;2868;p42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69" name="Google Shape;2869;p42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870" name="Google Shape;2870;p420"/>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4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Vide">
  <p:cSld name="1_Vide">
    <p:bg>
      <p:bgPr>
        <a:solidFill>
          <a:srgbClr val="006778"/>
        </a:solidFill>
      </p:bgPr>
    </p:bg>
    <p:spTree>
      <p:nvGrpSpPr>
        <p:cNvPr id="2871" name="Shape 2871"/>
        <p:cNvGrpSpPr/>
        <p:nvPr/>
      </p:nvGrpSpPr>
      <p:grpSpPr>
        <a:xfrm>
          <a:off x="0" y="0"/>
          <a:ext cx="0" cy="0"/>
          <a:chOff x="0" y="0"/>
          <a:chExt cx="0" cy="0"/>
        </a:xfrm>
      </p:grpSpPr>
      <p:sp>
        <p:nvSpPr>
          <p:cNvPr id="2872" name="Google Shape;2872;p42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73" name="Google Shape;2873;p42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74" name="Google Shape;2874;p42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
        <p:nvSpPr>
          <p:cNvPr id="2875" name="Google Shape;2875;p421"/>
          <p:cNvSpPr txBox="1"/>
          <p:nvPr/>
        </p:nvSpPr>
        <p:spPr>
          <a:xfrm>
            <a:off x="4256116" y="3536261"/>
            <a:ext cx="9775769"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1" lang="en-US" sz="6000" u="none" cap="none" strike="noStrike">
                <a:solidFill>
                  <a:schemeClr val="lt1"/>
                </a:solidFill>
                <a:latin typeface="Bitter Medium"/>
                <a:ea typeface="Bitter Medium"/>
                <a:cs typeface="Bitter Medium"/>
                <a:sym typeface="Bitter Medium"/>
              </a:rPr>
              <a:t>Merci</a:t>
            </a:r>
            <a:r>
              <a:rPr b="0" i="1" lang="en-US" sz="6000" u="none" cap="none" strike="noStrike">
                <a:solidFill>
                  <a:schemeClr val="lt1"/>
                </a:solidFill>
                <a:latin typeface="Bitter Medium"/>
                <a:ea typeface="Bitter Medium"/>
                <a:cs typeface="Bitter Medium"/>
                <a:sym typeface="Bitter Medium"/>
              </a:rPr>
              <a:t> de votre attention</a:t>
            </a:r>
            <a:endParaRPr b="0" i="1" sz="6000" u="none" cap="none" strike="noStrike">
              <a:solidFill>
                <a:schemeClr val="lt1"/>
              </a:solidFill>
              <a:latin typeface="Bitter Medium"/>
              <a:ea typeface="Bitter Medium"/>
              <a:cs typeface="Bitter Medium"/>
              <a:sym typeface="Bitter Medium"/>
            </a:endParaRPr>
          </a:p>
        </p:txBody>
      </p:sp>
      <p:pic>
        <p:nvPicPr>
          <p:cNvPr id="2876" name="Google Shape;2876;p421"/>
          <p:cNvPicPr preferRelativeResize="0"/>
          <p:nvPr/>
        </p:nvPicPr>
        <p:blipFill rotWithShape="1">
          <a:blip r:embed="rId2">
            <a:alphaModFix/>
          </a:blip>
          <a:srcRect b="0" l="0" r="0" t="0"/>
          <a:stretch/>
        </p:blipFill>
        <p:spPr>
          <a:xfrm>
            <a:off x="6464803" y="6458157"/>
            <a:ext cx="5358395" cy="1709931"/>
          </a:xfrm>
          <a:prstGeom prst="rect">
            <a:avLst/>
          </a:prstGeom>
          <a:noFill/>
          <a:ln>
            <a:noFill/>
          </a:ln>
        </p:spPr>
      </p:pic>
      <p:pic>
        <p:nvPicPr>
          <p:cNvPr id="2877" name="Google Shape;2877;p421"/>
          <p:cNvPicPr preferRelativeResize="0"/>
          <p:nvPr/>
        </p:nvPicPr>
        <p:blipFill rotWithShape="1">
          <a:blip r:embed="rId3">
            <a:alphaModFix/>
          </a:blip>
          <a:srcRect b="0" l="0" r="0" t="0"/>
          <a:stretch/>
        </p:blipFill>
        <p:spPr>
          <a:xfrm>
            <a:off x="10561706" y="9252067"/>
            <a:ext cx="6468995" cy="771665"/>
          </a:xfrm>
          <a:prstGeom prst="rect">
            <a:avLst/>
          </a:prstGeom>
          <a:noFill/>
          <a:ln>
            <a:noFill/>
          </a:ln>
        </p:spPr>
      </p:pic>
    </p:spTree>
  </p:cSld>
  <p:clrMapOvr>
    <a:masterClrMapping/>
  </p:clrMapOvr>
</p:sldLayout>
</file>

<file path=ppt/slideLayouts/slideLayout4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u avec légende">
  <p:cSld name="1_Contenu avec légende">
    <p:spTree>
      <p:nvGrpSpPr>
        <p:cNvPr id="2878" name="Shape 2878"/>
        <p:cNvGrpSpPr/>
        <p:nvPr/>
      </p:nvGrpSpPr>
      <p:grpSpPr>
        <a:xfrm>
          <a:off x="0" y="0"/>
          <a:ext cx="0" cy="0"/>
          <a:chOff x="0" y="0"/>
          <a:chExt cx="0" cy="0"/>
        </a:xfrm>
      </p:grpSpPr>
      <p:sp>
        <p:nvSpPr>
          <p:cNvPr id="2879" name="Google Shape;2879;p422"/>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D54358"/>
              </a:buClr>
              <a:buSzPts val="4800"/>
              <a:buFont typeface="Bitter SemiBold"/>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80" name="Google Shape;2880;p422"/>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rgbClr val="4E7B8A"/>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2881" name="Google Shape;2881;p422"/>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882" name="Google Shape;2882;p42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83" name="Google Shape;2883;p42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84" name="Google Shape;2884;p42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885" name="Google Shape;2885;p422"/>
          <p:cNvPicPr preferRelativeResize="0"/>
          <p:nvPr/>
        </p:nvPicPr>
        <p:blipFill rotWithShape="1">
          <a:blip r:embed="rId2">
            <a:alphaModFix/>
          </a:blip>
          <a:srcRect b="0" l="0" r="0" t="0"/>
          <a:stretch/>
        </p:blipFill>
        <p:spPr>
          <a:xfrm>
            <a:off x="15184946" y="9515386"/>
            <a:ext cx="1836230" cy="585965"/>
          </a:xfrm>
          <a:prstGeom prst="rect">
            <a:avLst/>
          </a:prstGeom>
          <a:noFill/>
          <a:ln>
            <a:noFill/>
          </a:ln>
        </p:spPr>
      </p:pic>
    </p:spTree>
  </p:cSld>
  <p:clrMapOvr>
    <a:masterClrMapping/>
  </p:clrMapOvr>
</p:sldLayout>
</file>

<file path=ppt/slideLayouts/slideLayout4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mage avec légende">
  <p:cSld name="1_Image avec légende">
    <p:spTree>
      <p:nvGrpSpPr>
        <p:cNvPr id="2886" name="Shape 2886"/>
        <p:cNvGrpSpPr/>
        <p:nvPr/>
      </p:nvGrpSpPr>
      <p:grpSpPr>
        <a:xfrm>
          <a:off x="0" y="0"/>
          <a:ext cx="0" cy="0"/>
          <a:chOff x="0" y="0"/>
          <a:chExt cx="0" cy="0"/>
        </a:xfrm>
      </p:grpSpPr>
      <p:sp>
        <p:nvSpPr>
          <p:cNvPr id="2887" name="Google Shape;2887;p423"/>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D54358"/>
              </a:buClr>
              <a:buSzPts val="4800"/>
              <a:buFont typeface="Bitter SemiBold"/>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88" name="Google Shape;2888;p423"/>
          <p:cNvSpPr/>
          <p:nvPr>
            <p:ph idx="2" type="pic"/>
          </p:nvPr>
        </p:nvSpPr>
        <p:spPr>
          <a:xfrm>
            <a:off x="7774782" y="1481138"/>
            <a:ext cx="9258300" cy="7310438"/>
          </a:xfrm>
          <a:prstGeom prst="rect">
            <a:avLst/>
          </a:prstGeom>
          <a:noFill/>
          <a:ln>
            <a:noFill/>
          </a:ln>
        </p:spPr>
      </p:sp>
      <p:sp>
        <p:nvSpPr>
          <p:cNvPr id="2889" name="Google Shape;2889;p423"/>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890" name="Google Shape;2890;p42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91" name="Google Shape;2891;p42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92" name="Google Shape;2892;p42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893" name="Google Shape;2893;p423"/>
          <p:cNvPicPr preferRelativeResize="0"/>
          <p:nvPr/>
        </p:nvPicPr>
        <p:blipFill rotWithShape="1">
          <a:blip r:embed="rId2">
            <a:alphaModFix/>
          </a:blip>
          <a:srcRect b="0" l="0" r="0" t="0"/>
          <a:stretch/>
        </p:blipFill>
        <p:spPr>
          <a:xfrm>
            <a:off x="15184946" y="9515386"/>
            <a:ext cx="1836230" cy="585965"/>
          </a:xfrm>
          <a:prstGeom prst="rect">
            <a:avLst/>
          </a:prstGeom>
          <a:noFill/>
          <a:ln>
            <a:noFill/>
          </a:ln>
        </p:spPr>
      </p:pic>
    </p:spTree>
  </p:cSld>
  <p:clrMapOvr>
    <a:masterClrMapping/>
  </p:clrMapOvr>
</p:sldLayout>
</file>

<file path=ppt/slideLayouts/slideLayout4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et texte vertical">
  <p:cSld name="1_Titre et texte vertical">
    <p:spTree>
      <p:nvGrpSpPr>
        <p:cNvPr id="2894" name="Shape 2894"/>
        <p:cNvGrpSpPr/>
        <p:nvPr/>
      </p:nvGrpSpPr>
      <p:grpSpPr>
        <a:xfrm>
          <a:off x="0" y="0"/>
          <a:ext cx="0" cy="0"/>
          <a:chOff x="0" y="0"/>
          <a:chExt cx="0" cy="0"/>
        </a:xfrm>
      </p:grpSpPr>
      <p:sp>
        <p:nvSpPr>
          <p:cNvPr id="2895" name="Google Shape;2895;p424"/>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96" name="Google Shape;2896;p424"/>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897" name="Google Shape;2897;p42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98" name="Google Shape;2898;p42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99" name="Google Shape;2899;p42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vertical et texte">
  <p:cSld name="1_Titre vertical et texte">
    <p:spTree>
      <p:nvGrpSpPr>
        <p:cNvPr id="2900" name="Shape 2900"/>
        <p:cNvGrpSpPr/>
        <p:nvPr/>
      </p:nvGrpSpPr>
      <p:grpSpPr>
        <a:xfrm>
          <a:off x="0" y="0"/>
          <a:ext cx="0" cy="0"/>
          <a:chOff x="0" y="0"/>
          <a:chExt cx="0" cy="0"/>
        </a:xfrm>
      </p:grpSpPr>
      <p:sp>
        <p:nvSpPr>
          <p:cNvPr id="2901" name="Google Shape;2901;p425"/>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02" name="Google Shape;2902;p425"/>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903" name="Google Shape;2903;p42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04" name="Google Shape;2904;p42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05" name="Google Shape;2905;p42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re vertical et texte">
  <p:cSld name="4_Titre vertical et texte">
    <p:spTree>
      <p:nvGrpSpPr>
        <p:cNvPr id="287" name="Shape 287"/>
        <p:cNvGrpSpPr/>
        <p:nvPr/>
      </p:nvGrpSpPr>
      <p:grpSpPr>
        <a:xfrm>
          <a:off x="0" y="0"/>
          <a:ext cx="0" cy="0"/>
          <a:chOff x="0" y="0"/>
          <a:chExt cx="0" cy="0"/>
        </a:xfrm>
      </p:grpSpPr>
      <p:sp>
        <p:nvSpPr>
          <p:cNvPr id="288" name="Google Shape;288;p121"/>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9" name="Google Shape;289;p121"/>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90" name="Google Shape;290;p12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1" name="Google Shape;291;p12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2" name="Google Shape;292;p12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ection Slide-Light Photo">
  <p:cSld name="2_Section Slide-Light Photo">
    <p:bg>
      <p:bgPr>
        <a:solidFill>
          <a:srgbClr val="FBFBFB"/>
        </a:solidFill>
      </p:bgPr>
    </p:bg>
    <p:spTree>
      <p:nvGrpSpPr>
        <p:cNvPr id="2906" name="Shape 2906"/>
        <p:cNvGrpSpPr/>
        <p:nvPr/>
      </p:nvGrpSpPr>
      <p:grpSpPr>
        <a:xfrm>
          <a:off x="0" y="0"/>
          <a:ext cx="0" cy="0"/>
          <a:chOff x="0" y="0"/>
          <a:chExt cx="0" cy="0"/>
        </a:xfrm>
      </p:grpSpPr>
      <p:sp>
        <p:nvSpPr>
          <p:cNvPr id="2907" name="Google Shape;2907;p426"/>
          <p:cNvSpPr/>
          <p:nvPr/>
        </p:nvSpPr>
        <p:spPr>
          <a:xfrm>
            <a:off x="0" y="1"/>
            <a:ext cx="18288000" cy="1425845"/>
          </a:xfrm>
          <a:prstGeom prst="rect">
            <a:avLst/>
          </a:prstGeom>
          <a:solidFill>
            <a:srgbClr val="FBFBFB"/>
          </a:solidFill>
          <a:ln>
            <a:noFill/>
          </a:ln>
        </p:spPr>
        <p:txBody>
          <a:bodyPr anchorCtr="0" anchor="ctr" bIns="68550" lIns="137125" spcFirstLastPara="1" rIns="137125" wrap="square" tIns="6855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4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e Simple">
  <p:cSld name="Texte Simple">
    <p:spTree>
      <p:nvGrpSpPr>
        <p:cNvPr id="2908" name="Shape 2908"/>
        <p:cNvGrpSpPr/>
        <p:nvPr/>
      </p:nvGrpSpPr>
      <p:grpSpPr>
        <a:xfrm>
          <a:off x="0" y="0"/>
          <a:ext cx="0" cy="0"/>
          <a:chOff x="0" y="0"/>
          <a:chExt cx="0" cy="0"/>
        </a:xfrm>
      </p:grpSpPr>
      <p:sp>
        <p:nvSpPr>
          <p:cNvPr id="2909" name="Google Shape;2909;p427"/>
          <p:cNvSpPr/>
          <p:nvPr/>
        </p:nvSpPr>
        <p:spPr>
          <a:xfrm>
            <a:off x="0" y="9623714"/>
            <a:ext cx="18288000" cy="663285"/>
          </a:xfrm>
          <a:prstGeom prst="rect">
            <a:avLst/>
          </a:prstGeom>
          <a:solidFill>
            <a:srgbClr val="96B6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2700" u="none" cap="none" strike="noStrike">
              <a:solidFill>
                <a:schemeClr val="lt1"/>
              </a:solidFill>
              <a:latin typeface="Arial"/>
              <a:ea typeface="Arial"/>
              <a:cs typeface="Arial"/>
              <a:sym typeface="Arial"/>
            </a:endParaRPr>
          </a:p>
        </p:txBody>
      </p:sp>
      <p:sp>
        <p:nvSpPr>
          <p:cNvPr id="2910" name="Google Shape;2910;p427"/>
          <p:cNvSpPr txBox="1"/>
          <p:nvPr>
            <p:ph idx="1" type="body"/>
          </p:nvPr>
        </p:nvSpPr>
        <p:spPr>
          <a:xfrm>
            <a:off x="1257302" y="1730089"/>
            <a:ext cx="15763010" cy="872837"/>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000"/>
              <a:buNone/>
              <a:defRPr b="1" sz="3000">
                <a:solidFill>
                  <a:schemeClr val="dk1"/>
                </a:solidFill>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911" name="Google Shape;2911;p427"/>
          <p:cNvSpPr txBox="1"/>
          <p:nvPr>
            <p:ph idx="2" type="body"/>
          </p:nvPr>
        </p:nvSpPr>
        <p:spPr>
          <a:xfrm>
            <a:off x="1257301" y="2602923"/>
            <a:ext cx="15763010" cy="67644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700"/>
              <a:buNone/>
              <a:defRPr b="0" sz="2700">
                <a:solidFill>
                  <a:schemeClr val="dk1"/>
                </a:solidFill>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912" name="Google Shape;2912;p427"/>
          <p:cNvSpPr txBox="1"/>
          <p:nvPr>
            <p:ph type="title"/>
          </p:nvPr>
        </p:nvSpPr>
        <p:spPr>
          <a:xfrm>
            <a:off x="1257300" y="-15586"/>
            <a:ext cx="15763008" cy="157927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accent1"/>
              </a:buClr>
              <a:buSzPts val="3600"/>
              <a:buFont typeface="Bitter SemiBold"/>
              <a:buNone/>
              <a:defRPr sz="36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cxnSp>
        <p:nvCxnSpPr>
          <p:cNvPr id="2913" name="Google Shape;2913;p427"/>
          <p:cNvCxnSpPr/>
          <p:nvPr/>
        </p:nvCxnSpPr>
        <p:spPr>
          <a:xfrm>
            <a:off x="2" y="1611630"/>
            <a:ext cx="10320338" cy="0"/>
          </a:xfrm>
          <a:prstGeom prst="straightConnector1">
            <a:avLst/>
          </a:prstGeom>
          <a:noFill/>
          <a:ln cap="flat" cmpd="sng" w="101600">
            <a:solidFill>
              <a:schemeClr val="accent3"/>
            </a:solidFill>
            <a:prstDash val="solid"/>
            <a:miter lim="8000"/>
            <a:headEnd len="sm" w="sm" type="none"/>
            <a:tailEnd len="sm" w="sm" type="none"/>
          </a:ln>
        </p:spPr>
      </p:cxnSp>
      <p:sp>
        <p:nvSpPr>
          <p:cNvPr id="2914" name="Google Shape;2914;p427"/>
          <p:cNvSpPr/>
          <p:nvPr/>
        </p:nvSpPr>
        <p:spPr>
          <a:xfrm>
            <a:off x="10277474" y="1534835"/>
            <a:ext cx="204788" cy="153591"/>
          </a:xfrm>
          <a:prstGeom prst="flowChartDelay">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27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4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iapositive de titre">
  <p:cSld name="2_Diapositive de titre">
    <p:spTree>
      <p:nvGrpSpPr>
        <p:cNvPr id="2915" name="Shape 2915"/>
        <p:cNvGrpSpPr/>
        <p:nvPr/>
      </p:nvGrpSpPr>
      <p:grpSpPr>
        <a:xfrm>
          <a:off x="0" y="0"/>
          <a:ext cx="0" cy="0"/>
          <a:chOff x="0" y="0"/>
          <a:chExt cx="0" cy="0"/>
        </a:xfrm>
      </p:grpSpPr>
      <p:sp>
        <p:nvSpPr>
          <p:cNvPr id="2916" name="Google Shape;2916;p428"/>
          <p:cNvSpPr txBox="1"/>
          <p:nvPr>
            <p:ph type="ctrTitle"/>
          </p:nvPr>
        </p:nvSpPr>
        <p:spPr>
          <a:xfrm>
            <a:off x="2286000" y="4305299"/>
            <a:ext cx="13716000" cy="3226595"/>
          </a:xfrm>
          <a:prstGeom prst="rect">
            <a:avLst/>
          </a:prstGeom>
          <a:solidFill>
            <a:srgbClr val="4E7B8A"/>
          </a:solid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6000"/>
              <a:buFont typeface="Bitter SemiBold"/>
              <a:buNone/>
              <a:defRPr sz="6000"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17" name="Google Shape;2917;p428"/>
          <p:cNvSpPr txBox="1"/>
          <p:nvPr>
            <p:ph idx="1" type="subTitle"/>
          </p:nvPr>
        </p:nvSpPr>
        <p:spPr>
          <a:xfrm>
            <a:off x="2286000" y="7555707"/>
            <a:ext cx="13716000" cy="177879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rgbClr val="4E7B8A"/>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2918" name="Google Shape;2918;p42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19" name="Google Shape;2919;p42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20" name="Google Shape;2920;p42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921" name="Google Shape;2921;p428"/>
          <p:cNvPicPr preferRelativeResize="0"/>
          <p:nvPr/>
        </p:nvPicPr>
        <p:blipFill rotWithShape="1">
          <a:blip r:embed="rId2">
            <a:alphaModFix/>
          </a:blip>
          <a:srcRect b="0" l="0" r="0" t="0"/>
          <a:stretch/>
        </p:blipFill>
        <p:spPr>
          <a:xfrm>
            <a:off x="1905000" y="854762"/>
            <a:ext cx="5464158" cy="3081554"/>
          </a:xfrm>
          <a:prstGeom prst="rect">
            <a:avLst/>
          </a:prstGeom>
          <a:noFill/>
          <a:ln>
            <a:noFill/>
          </a:ln>
        </p:spPr>
      </p:pic>
      <p:pic>
        <p:nvPicPr>
          <p:cNvPr id="2922" name="Google Shape;2922;p428"/>
          <p:cNvPicPr preferRelativeResize="0"/>
          <p:nvPr/>
        </p:nvPicPr>
        <p:blipFill rotWithShape="1">
          <a:blip r:embed="rId3">
            <a:alphaModFix/>
          </a:blip>
          <a:srcRect b="0" l="0" r="0" t="0"/>
          <a:stretch/>
        </p:blipFill>
        <p:spPr>
          <a:xfrm>
            <a:off x="11171576" y="9067800"/>
            <a:ext cx="6522065" cy="1035462"/>
          </a:xfrm>
          <a:prstGeom prst="rect">
            <a:avLst/>
          </a:prstGeom>
          <a:noFill/>
          <a:ln>
            <a:noFill/>
          </a:ln>
        </p:spPr>
      </p:pic>
    </p:spTree>
  </p:cSld>
  <p:clrMapOvr>
    <a:masterClrMapping/>
  </p:clrMapOvr>
</p:sldLayout>
</file>

<file path=ppt/slideLayouts/slideLayout4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re et contenu">
  <p:cSld name="2_Titre et contenu">
    <p:spTree>
      <p:nvGrpSpPr>
        <p:cNvPr id="2923" name="Shape 2923"/>
        <p:cNvGrpSpPr/>
        <p:nvPr/>
      </p:nvGrpSpPr>
      <p:grpSpPr>
        <a:xfrm>
          <a:off x="0" y="0"/>
          <a:ext cx="0" cy="0"/>
          <a:chOff x="0" y="0"/>
          <a:chExt cx="0" cy="0"/>
        </a:xfrm>
      </p:grpSpPr>
      <p:sp>
        <p:nvSpPr>
          <p:cNvPr id="2924" name="Google Shape;2924;p429"/>
          <p:cNvSpPr txBox="1"/>
          <p:nvPr>
            <p:ph type="title"/>
          </p:nvPr>
        </p:nvSpPr>
        <p:spPr>
          <a:xfrm>
            <a:off x="1847850" y="862013"/>
            <a:ext cx="9296400" cy="1988345"/>
          </a:xfrm>
          <a:prstGeom prst="rect">
            <a:avLst/>
          </a:prstGeom>
          <a:noFill/>
          <a:ln>
            <a:noFill/>
          </a:ln>
        </p:spPr>
        <p:txBody>
          <a:bodyPr anchorCtr="0" anchor="t" bIns="45700" lIns="91425" spcFirstLastPara="1" rIns="91425" wrap="square" tIns="72000">
            <a:normAutofit/>
          </a:bodyPr>
          <a:lstStyle>
            <a:lvl1pPr lvl="0" algn="l">
              <a:lnSpc>
                <a:spcPct val="90000"/>
              </a:lnSpc>
              <a:spcBef>
                <a:spcPts val="0"/>
              </a:spcBef>
              <a:spcAft>
                <a:spcPts val="0"/>
              </a:spcAft>
              <a:buClr>
                <a:srgbClr val="D54358"/>
              </a:buClr>
              <a:buSzPts val="6000"/>
              <a:buFont typeface="Bitter SemiBold"/>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25" name="Google Shape;2925;p429"/>
          <p:cNvSpPr txBox="1"/>
          <p:nvPr>
            <p:ph idx="1" type="body"/>
          </p:nvPr>
        </p:nvSpPr>
        <p:spPr>
          <a:xfrm>
            <a:off x="1847850" y="3714749"/>
            <a:ext cx="14611350" cy="5741195"/>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500"/>
              </a:spcBef>
              <a:spcAft>
                <a:spcPts val="0"/>
              </a:spcAft>
              <a:buClr>
                <a:srgbClr val="4E7B8A"/>
              </a:buClr>
              <a:buSzPts val="3600"/>
              <a:buChar char="⮚"/>
              <a:defRPr sz="3600"/>
            </a:lvl1pPr>
            <a:lvl2pPr indent="-419100" lvl="1" marL="914400" algn="l">
              <a:lnSpc>
                <a:spcPct val="90000"/>
              </a:lnSpc>
              <a:spcBef>
                <a:spcPts val="750"/>
              </a:spcBef>
              <a:spcAft>
                <a:spcPts val="0"/>
              </a:spcAft>
              <a:buClr>
                <a:srgbClr val="4E7B8A"/>
              </a:buClr>
              <a:buSzPts val="3000"/>
              <a:buFont typeface="Noto Sans Symbols"/>
              <a:buChar char="✔"/>
              <a:defRPr sz="3000" u="sng">
                <a:solidFill>
                  <a:srgbClr val="4E7B8A"/>
                </a:solidFill>
                <a:latin typeface="Bitter"/>
                <a:ea typeface="Bitter"/>
                <a:cs typeface="Bitter"/>
                <a:sym typeface="Bitte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926" name="Google Shape;2926;p42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27" name="Google Shape;2927;p42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28" name="Google Shape;2928;p42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929" name="Google Shape;2929;p429"/>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4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re de section">
  <p:cSld name="2_Titre de section">
    <p:spTree>
      <p:nvGrpSpPr>
        <p:cNvPr id="2930" name="Shape 2930"/>
        <p:cNvGrpSpPr/>
        <p:nvPr/>
      </p:nvGrpSpPr>
      <p:grpSpPr>
        <a:xfrm>
          <a:off x="0" y="0"/>
          <a:ext cx="0" cy="0"/>
          <a:chOff x="0" y="0"/>
          <a:chExt cx="0" cy="0"/>
        </a:xfrm>
      </p:grpSpPr>
      <p:sp>
        <p:nvSpPr>
          <p:cNvPr id="2931" name="Google Shape;2931;p430"/>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D54358"/>
              </a:buClr>
              <a:buSzPts val="9000"/>
              <a:buFont typeface="Bitter SemiBold"/>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32" name="Google Shape;2932;p430"/>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2933" name="Google Shape;2933;p43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34" name="Google Shape;2934;p43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35" name="Google Shape;2935;p43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936" name="Google Shape;2936;p430"/>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4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eux contenus">
  <p:cSld name="2_Deux contenus">
    <p:spTree>
      <p:nvGrpSpPr>
        <p:cNvPr id="2937" name="Shape 2937"/>
        <p:cNvGrpSpPr/>
        <p:nvPr/>
      </p:nvGrpSpPr>
      <p:grpSpPr>
        <a:xfrm>
          <a:off x="0" y="0"/>
          <a:ext cx="0" cy="0"/>
          <a:chOff x="0" y="0"/>
          <a:chExt cx="0" cy="0"/>
        </a:xfrm>
      </p:grpSpPr>
      <p:sp>
        <p:nvSpPr>
          <p:cNvPr id="2938" name="Google Shape;2938;p431"/>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39" name="Google Shape;2939;p431"/>
          <p:cNvSpPr txBox="1"/>
          <p:nvPr>
            <p:ph idx="1" type="body"/>
          </p:nvPr>
        </p:nvSpPr>
        <p:spPr>
          <a:xfrm>
            <a:off x="1500187" y="2738438"/>
            <a:ext cx="7529513" cy="61912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940" name="Google Shape;2940;p431"/>
          <p:cNvSpPr txBox="1"/>
          <p:nvPr>
            <p:ph idx="2" type="body"/>
          </p:nvPr>
        </p:nvSpPr>
        <p:spPr>
          <a:xfrm>
            <a:off x="9258300" y="2738438"/>
            <a:ext cx="7400925" cy="61912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941" name="Google Shape;2941;p43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42" name="Google Shape;2942;p43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2943" name="Google Shape;2943;p431"/>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4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aison">
  <p:cSld name="2_Comparaison">
    <p:spTree>
      <p:nvGrpSpPr>
        <p:cNvPr id="2944" name="Shape 2944"/>
        <p:cNvGrpSpPr/>
        <p:nvPr/>
      </p:nvGrpSpPr>
      <p:grpSpPr>
        <a:xfrm>
          <a:off x="0" y="0"/>
          <a:ext cx="0" cy="0"/>
          <a:chOff x="0" y="0"/>
          <a:chExt cx="0" cy="0"/>
        </a:xfrm>
      </p:grpSpPr>
      <p:sp>
        <p:nvSpPr>
          <p:cNvPr id="2945" name="Google Shape;2945;p432"/>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46" name="Google Shape;2946;p432"/>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2947" name="Google Shape;2947;p432"/>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948" name="Google Shape;2948;p432"/>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2949" name="Google Shape;2949;p432"/>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950" name="Google Shape;2950;p43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51" name="Google Shape;2951;p43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52" name="Google Shape;2952;p43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953" name="Google Shape;2953;p432"/>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4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re seul">
  <p:cSld name="2_Titre seul">
    <p:spTree>
      <p:nvGrpSpPr>
        <p:cNvPr id="2954" name="Shape 2954"/>
        <p:cNvGrpSpPr/>
        <p:nvPr/>
      </p:nvGrpSpPr>
      <p:grpSpPr>
        <a:xfrm>
          <a:off x="0" y="0"/>
          <a:ext cx="0" cy="0"/>
          <a:chOff x="0" y="0"/>
          <a:chExt cx="0" cy="0"/>
        </a:xfrm>
      </p:grpSpPr>
      <p:sp>
        <p:nvSpPr>
          <p:cNvPr id="2955" name="Google Shape;2955;p433"/>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56" name="Google Shape;2956;p43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57" name="Google Shape;2957;p43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58" name="Google Shape;2958;p43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959" name="Google Shape;2959;p433"/>
          <p:cNvPicPr preferRelativeResize="0"/>
          <p:nvPr/>
        </p:nvPicPr>
        <p:blipFill rotWithShape="1">
          <a:blip r:embed="rId2">
            <a:alphaModFix/>
          </a:blip>
          <a:srcRect b="0" l="0" r="0" t="0"/>
          <a:stretch/>
        </p:blipFill>
        <p:spPr>
          <a:xfrm>
            <a:off x="15201900" y="9050848"/>
            <a:ext cx="1828800" cy="1031366"/>
          </a:xfrm>
          <a:prstGeom prst="rect">
            <a:avLst/>
          </a:prstGeom>
          <a:noFill/>
          <a:ln>
            <a:noFill/>
          </a:ln>
        </p:spPr>
      </p:pic>
    </p:spTree>
  </p:cSld>
  <p:clrMapOvr>
    <a:masterClrMapping/>
  </p:clrMapOvr>
</p:sldLayout>
</file>

<file path=ppt/slideLayouts/slideLayout4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Vide">
  <p:cSld name="2_Vide">
    <p:bg>
      <p:bgPr>
        <a:solidFill>
          <a:srgbClr val="006778"/>
        </a:solidFill>
      </p:bgPr>
    </p:bg>
    <p:spTree>
      <p:nvGrpSpPr>
        <p:cNvPr id="2960" name="Shape 2960"/>
        <p:cNvGrpSpPr/>
        <p:nvPr/>
      </p:nvGrpSpPr>
      <p:grpSpPr>
        <a:xfrm>
          <a:off x="0" y="0"/>
          <a:ext cx="0" cy="0"/>
          <a:chOff x="0" y="0"/>
          <a:chExt cx="0" cy="0"/>
        </a:xfrm>
      </p:grpSpPr>
      <p:sp>
        <p:nvSpPr>
          <p:cNvPr id="2961" name="Google Shape;2961;p43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62" name="Google Shape;2962;p43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63" name="Google Shape;2963;p43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
        <p:nvSpPr>
          <p:cNvPr id="2964" name="Google Shape;2964;p434"/>
          <p:cNvSpPr txBox="1"/>
          <p:nvPr/>
        </p:nvSpPr>
        <p:spPr>
          <a:xfrm>
            <a:off x="4256116" y="3536261"/>
            <a:ext cx="9775769"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1" lang="en-US" sz="6000" u="none" cap="none" strike="noStrike">
                <a:solidFill>
                  <a:schemeClr val="lt1"/>
                </a:solidFill>
                <a:latin typeface="Bitter Medium"/>
                <a:ea typeface="Bitter Medium"/>
                <a:cs typeface="Bitter Medium"/>
                <a:sym typeface="Bitter Medium"/>
              </a:rPr>
              <a:t>Merci</a:t>
            </a:r>
            <a:r>
              <a:rPr b="0" i="1" lang="en-US" sz="6000" u="none" cap="none" strike="noStrike">
                <a:solidFill>
                  <a:schemeClr val="lt1"/>
                </a:solidFill>
                <a:latin typeface="Bitter Medium"/>
                <a:ea typeface="Bitter Medium"/>
                <a:cs typeface="Bitter Medium"/>
                <a:sym typeface="Bitter Medium"/>
              </a:rPr>
              <a:t> de votre attention</a:t>
            </a:r>
            <a:endParaRPr b="0" i="1" sz="6000" u="none" cap="none" strike="noStrike">
              <a:solidFill>
                <a:schemeClr val="lt1"/>
              </a:solidFill>
              <a:latin typeface="Bitter Medium"/>
              <a:ea typeface="Bitter Medium"/>
              <a:cs typeface="Bitter Medium"/>
              <a:sym typeface="Bitter Medium"/>
            </a:endParaRPr>
          </a:p>
        </p:txBody>
      </p:sp>
      <p:pic>
        <p:nvPicPr>
          <p:cNvPr id="2965" name="Google Shape;2965;p434"/>
          <p:cNvPicPr preferRelativeResize="0"/>
          <p:nvPr/>
        </p:nvPicPr>
        <p:blipFill rotWithShape="1">
          <a:blip r:embed="rId2">
            <a:alphaModFix/>
          </a:blip>
          <a:srcRect b="0" l="0" r="0" t="0"/>
          <a:stretch/>
        </p:blipFill>
        <p:spPr>
          <a:xfrm>
            <a:off x="6464803" y="6458157"/>
            <a:ext cx="5358395" cy="1709931"/>
          </a:xfrm>
          <a:prstGeom prst="rect">
            <a:avLst/>
          </a:prstGeom>
          <a:noFill/>
          <a:ln>
            <a:noFill/>
          </a:ln>
        </p:spPr>
      </p:pic>
      <p:pic>
        <p:nvPicPr>
          <p:cNvPr id="2966" name="Google Shape;2966;p434"/>
          <p:cNvPicPr preferRelativeResize="0"/>
          <p:nvPr/>
        </p:nvPicPr>
        <p:blipFill rotWithShape="1">
          <a:blip r:embed="rId3">
            <a:alphaModFix/>
          </a:blip>
          <a:srcRect b="0" l="0" r="0" t="0"/>
          <a:stretch/>
        </p:blipFill>
        <p:spPr>
          <a:xfrm>
            <a:off x="10561706" y="9252067"/>
            <a:ext cx="6468995" cy="771665"/>
          </a:xfrm>
          <a:prstGeom prst="rect">
            <a:avLst/>
          </a:prstGeom>
          <a:noFill/>
          <a:ln>
            <a:noFill/>
          </a:ln>
        </p:spPr>
      </p:pic>
    </p:spTree>
  </p:cSld>
  <p:clrMapOvr>
    <a:masterClrMapping/>
  </p:clrMapOvr>
</p:sldLayout>
</file>

<file path=ppt/slideLayouts/slideLayout4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ntenu avec légende">
  <p:cSld name="2_Contenu avec légende">
    <p:spTree>
      <p:nvGrpSpPr>
        <p:cNvPr id="2967" name="Shape 2967"/>
        <p:cNvGrpSpPr/>
        <p:nvPr/>
      </p:nvGrpSpPr>
      <p:grpSpPr>
        <a:xfrm>
          <a:off x="0" y="0"/>
          <a:ext cx="0" cy="0"/>
          <a:chOff x="0" y="0"/>
          <a:chExt cx="0" cy="0"/>
        </a:xfrm>
      </p:grpSpPr>
      <p:sp>
        <p:nvSpPr>
          <p:cNvPr id="2968" name="Google Shape;2968;p435"/>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D54358"/>
              </a:buClr>
              <a:buSzPts val="4800"/>
              <a:buFont typeface="Bitter SemiBold"/>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69" name="Google Shape;2969;p435"/>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rgbClr val="4E7B8A"/>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2970" name="Google Shape;2970;p435"/>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971" name="Google Shape;2971;p43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72" name="Google Shape;2972;p43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73" name="Google Shape;2973;p43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974" name="Google Shape;2974;p435"/>
          <p:cNvPicPr preferRelativeResize="0"/>
          <p:nvPr/>
        </p:nvPicPr>
        <p:blipFill rotWithShape="1">
          <a:blip r:embed="rId2">
            <a:alphaModFix/>
          </a:blip>
          <a:srcRect b="0" l="0" r="0" t="0"/>
          <a:stretch/>
        </p:blipFill>
        <p:spPr>
          <a:xfrm>
            <a:off x="15184946" y="9515386"/>
            <a:ext cx="1836230" cy="585965"/>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Diapositive de titre">
  <p:cSld name="3_Diapositive de titre">
    <p:spTree>
      <p:nvGrpSpPr>
        <p:cNvPr id="293" name="Shape 293"/>
        <p:cNvGrpSpPr/>
        <p:nvPr/>
      </p:nvGrpSpPr>
      <p:grpSpPr>
        <a:xfrm>
          <a:off x="0" y="0"/>
          <a:ext cx="0" cy="0"/>
          <a:chOff x="0" y="0"/>
          <a:chExt cx="0" cy="0"/>
        </a:xfrm>
      </p:grpSpPr>
      <p:sp>
        <p:nvSpPr>
          <p:cNvPr id="294" name="Google Shape;294;p122"/>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5" name="Google Shape;295;p122"/>
          <p:cNvSpPr txBox="1"/>
          <p:nvPr>
            <p:ph idx="1" type="subTitle"/>
          </p:nvPr>
        </p:nvSpPr>
        <p:spPr>
          <a:xfrm>
            <a:off x="2286000" y="5403057"/>
            <a:ext cx="13716000" cy="248364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296" name="Google Shape;296;p12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7" name="Google Shape;297;p12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8" name="Google Shape;298;p12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Image avec légende">
  <p:cSld name="2_Image avec légende">
    <p:spTree>
      <p:nvGrpSpPr>
        <p:cNvPr id="2975" name="Shape 2975"/>
        <p:cNvGrpSpPr/>
        <p:nvPr/>
      </p:nvGrpSpPr>
      <p:grpSpPr>
        <a:xfrm>
          <a:off x="0" y="0"/>
          <a:ext cx="0" cy="0"/>
          <a:chOff x="0" y="0"/>
          <a:chExt cx="0" cy="0"/>
        </a:xfrm>
      </p:grpSpPr>
      <p:sp>
        <p:nvSpPr>
          <p:cNvPr id="2976" name="Google Shape;2976;p436"/>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D54358"/>
              </a:buClr>
              <a:buSzPts val="4800"/>
              <a:buFont typeface="Bitter SemiBold"/>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77" name="Google Shape;2977;p436"/>
          <p:cNvSpPr/>
          <p:nvPr>
            <p:ph idx="2" type="pic"/>
          </p:nvPr>
        </p:nvSpPr>
        <p:spPr>
          <a:xfrm>
            <a:off x="7774782" y="1481138"/>
            <a:ext cx="9258300" cy="7310438"/>
          </a:xfrm>
          <a:prstGeom prst="rect">
            <a:avLst/>
          </a:prstGeom>
          <a:noFill/>
          <a:ln>
            <a:noFill/>
          </a:ln>
        </p:spPr>
      </p:sp>
      <p:sp>
        <p:nvSpPr>
          <p:cNvPr id="2978" name="Google Shape;2978;p436"/>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4E7B8A"/>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2979" name="Google Shape;2979;p43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80" name="Google Shape;2980;p43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81" name="Google Shape;2981;p43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2982" name="Google Shape;2982;p436"/>
          <p:cNvPicPr preferRelativeResize="0"/>
          <p:nvPr/>
        </p:nvPicPr>
        <p:blipFill rotWithShape="1">
          <a:blip r:embed="rId2">
            <a:alphaModFix/>
          </a:blip>
          <a:srcRect b="0" l="0" r="0" t="0"/>
          <a:stretch/>
        </p:blipFill>
        <p:spPr>
          <a:xfrm>
            <a:off x="15184946" y="9515386"/>
            <a:ext cx="1836230" cy="585965"/>
          </a:xfrm>
          <a:prstGeom prst="rect">
            <a:avLst/>
          </a:prstGeom>
          <a:noFill/>
          <a:ln>
            <a:noFill/>
          </a:ln>
        </p:spPr>
      </p:pic>
    </p:spTree>
  </p:cSld>
  <p:clrMapOvr>
    <a:masterClrMapping/>
  </p:clrMapOvr>
</p:sldLayout>
</file>

<file path=ppt/slideLayouts/slideLayout4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re et texte vertical">
  <p:cSld name="2_Titre et texte vertical">
    <p:spTree>
      <p:nvGrpSpPr>
        <p:cNvPr id="2983" name="Shape 2983"/>
        <p:cNvGrpSpPr/>
        <p:nvPr/>
      </p:nvGrpSpPr>
      <p:grpSpPr>
        <a:xfrm>
          <a:off x="0" y="0"/>
          <a:ext cx="0" cy="0"/>
          <a:chOff x="0" y="0"/>
          <a:chExt cx="0" cy="0"/>
        </a:xfrm>
      </p:grpSpPr>
      <p:sp>
        <p:nvSpPr>
          <p:cNvPr id="2984" name="Google Shape;2984;p437"/>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85" name="Google Shape;2985;p437"/>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986" name="Google Shape;2986;p43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87" name="Google Shape;2987;p43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88" name="Google Shape;2988;p43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re vertical et texte">
  <p:cSld name="2_Titre vertical et texte">
    <p:spTree>
      <p:nvGrpSpPr>
        <p:cNvPr id="2989" name="Shape 2989"/>
        <p:cNvGrpSpPr/>
        <p:nvPr/>
      </p:nvGrpSpPr>
      <p:grpSpPr>
        <a:xfrm>
          <a:off x="0" y="0"/>
          <a:ext cx="0" cy="0"/>
          <a:chOff x="0" y="0"/>
          <a:chExt cx="0" cy="0"/>
        </a:xfrm>
      </p:grpSpPr>
      <p:sp>
        <p:nvSpPr>
          <p:cNvPr id="2990" name="Google Shape;2990;p438"/>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D5435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91" name="Google Shape;2991;p438"/>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rgbClr val="4E7B8A"/>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992" name="Google Shape;2992;p43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93" name="Google Shape;2993;p43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94" name="Google Shape;2994;p43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ection Slide-Light Photo">
  <p:cSld name="3_Section Slide-Light Photo">
    <p:bg>
      <p:bgPr>
        <a:solidFill>
          <a:srgbClr val="FBFBFB"/>
        </a:solidFill>
      </p:bgPr>
    </p:bg>
    <p:spTree>
      <p:nvGrpSpPr>
        <p:cNvPr id="2995" name="Shape 2995"/>
        <p:cNvGrpSpPr/>
        <p:nvPr/>
      </p:nvGrpSpPr>
      <p:grpSpPr>
        <a:xfrm>
          <a:off x="0" y="0"/>
          <a:ext cx="0" cy="0"/>
          <a:chOff x="0" y="0"/>
          <a:chExt cx="0" cy="0"/>
        </a:xfrm>
      </p:grpSpPr>
      <p:sp>
        <p:nvSpPr>
          <p:cNvPr id="2996" name="Google Shape;2996;p439"/>
          <p:cNvSpPr/>
          <p:nvPr/>
        </p:nvSpPr>
        <p:spPr>
          <a:xfrm>
            <a:off x="0" y="1"/>
            <a:ext cx="18288000" cy="1425845"/>
          </a:xfrm>
          <a:prstGeom prst="rect">
            <a:avLst/>
          </a:prstGeom>
          <a:solidFill>
            <a:srgbClr val="FBFBFB"/>
          </a:solidFill>
          <a:ln>
            <a:noFill/>
          </a:ln>
        </p:spPr>
        <p:txBody>
          <a:bodyPr anchorCtr="0" anchor="ctr" bIns="68550" lIns="137125" spcFirstLastPara="1" rIns="137125" wrap="square" tIns="6855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4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998" name="Shape 2998"/>
        <p:cNvGrpSpPr/>
        <p:nvPr/>
      </p:nvGrpSpPr>
      <p:grpSpPr>
        <a:xfrm>
          <a:off x="0" y="0"/>
          <a:ext cx="0" cy="0"/>
          <a:chOff x="0" y="0"/>
          <a:chExt cx="0" cy="0"/>
        </a:xfrm>
      </p:grpSpPr>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re et contenu">
  <p:cSld name="3_Titre et contenu">
    <p:spTree>
      <p:nvGrpSpPr>
        <p:cNvPr id="299" name="Shape 299"/>
        <p:cNvGrpSpPr/>
        <p:nvPr/>
      </p:nvGrpSpPr>
      <p:grpSpPr>
        <a:xfrm>
          <a:off x="0" y="0"/>
          <a:ext cx="0" cy="0"/>
          <a:chOff x="0" y="0"/>
          <a:chExt cx="0" cy="0"/>
        </a:xfrm>
      </p:grpSpPr>
      <p:sp>
        <p:nvSpPr>
          <p:cNvPr id="300" name="Google Shape;300;p123"/>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1" name="Google Shape;301;p123"/>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302" name="Google Shape;302;p12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3" name="Google Shape;303;p12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4" name="Google Shape;304;p12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re de section">
  <p:cSld name="3_Titre de section">
    <p:spTree>
      <p:nvGrpSpPr>
        <p:cNvPr id="305" name="Shape 305"/>
        <p:cNvGrpSpPr/>
        <p:nvPr/>
      </p:nvGrpSpPr>
      <p:grpSpPr>
        <a:xfrm>
          <a:off x="0" y="0"/>
          <a:ext cx="0" cy="0"/>
          <a:chOff x="0" y="0"/>
          <a:chExt cx="0" cy="0"/>
        </a:xfrm>
      </p:grpSpPr>
      <p:sp>
        <p:nvSpPr>
          <p:cNvPr id="306" name="Google Shape;306;p124"/>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7" name="Google Shape;307;p124"/>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308" name="Google Shape;308;p12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9" name="Google Shape;309;p12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0" name="Google Shape;310;p12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Deux contenus">
  <p:cSld name="3_Deux contenus">
    <p:spTree>
      <p:nvGrpSpPr>
        <p:cNvPr id="311" name="Shape 311"/>
        <p:cNvGrpSpPr/>
        <p:nvPr/>
      </p:nvGrpSpPr>
      <p:grpSpPr>
        <a:xfrm>
          <a:off x="0" y="0"/>
          <a:ext cx="0" cy="0"/>
          <a:chOff x="0" y="0"/>
          <a:chExt cx="0" cy="0"/>
        </a:xfrm>
      </p:grpSpPr>
      <p:sp>
        <p:nvSpPr>
          <p:cNvPr id="312" name="Google Shape;312;p125"/>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3" name="Google Shape;313;p125"/>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314" name="Google Shape;314;p125"/>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315" name="Google Shape;315;p12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6" name="Google Shape;316;p12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7" name="Google Shape;317;p12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omparaison">
  <p:cSld name="3_Comparaison">
    <p:spTree>
      <p:nvGrpSpPr>
        <p:cNvPr id="318" name="Shape 318"/>
        <p:cNvGrpSpPr/>
        <p:nvPr/>
      </p:nvGrpSpPr>
      <p:grpSpPr>
        <a:xfrm>
          <a:off x="0" y="0"/>
          <a:ext cx="0" cy="0"/>
          <a:chOff x="0" y="0"/>
          <a:chExt cx="0" cy="0"/>
        </a:xfrm>
      </p:grpSpPr>
      <p:sp>
        <p:nvSpPr>
          <p:cNvPr id="319" name="Google Shape;319;p126"/>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0" name="Google Shape;320;p126"/>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321" name="Google Shape;321;p126"/>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322" name="Google Shape;322;p126"/>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323" name="Google Shape;323;p126"/>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324" name="Google Shape;324;p12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5" name="Google Shape;325;p12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6" name="Google Shape;326;p12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re seul">
  <p:cSld name="3_Titre seul">
    <p:spTree>
      <p:nvGrpSpPr>
        <p:cNvPr id="327" name="Shape 327"/>
        <p:cNvGrpSpPr/>
        <p:nvPr/>
      </p:nvGrpSpPr>
      <p:grpSpPr>
        <a:xfrm>
          <a:off x="0" y="0"/>
          <a:ext cx="0" cy="0"/>
          <a:chOff x="0" y="0"/>
          <a:chExt cx="0" cy="0"/>
        </a:xfrm>
      </p:grpSpPr>
      <p:sp>
        <p:nvSpPr>
          <p:cNvPr id="328" name="Google Shape;328;p127"/>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9" name="Google Shape;329;p12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0" name="Google Shape;330;p12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1" name="Google Shape;331;p12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Vide">
  <p:cSld name="3_Vide">
    <p:spTree>
      <p:nvGrpSpPr>
        <p:cNvPr id="332" name="Shape 332"/>
        <p:cNvGrpSpPr/>
        <p:nvPr/>
      </p:nvGrpSpPr>
      <p:grpSpPr>
        <a:xfrm>
          <a:off x="0" y="0"/>
          <a:ext cx="0" cy="0"/>
          <a:chOff x="0" y="0"/>
          <a:chExt cx="0" cy="0"/>
        </a:xfrm>
      </p:grpSpPr>
      <p:sp>
        <p:nvSpPr>
          <p:cNvPr id="333" name="Google Shape;333;p12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4" name="Google Shape;334;p12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5" name="Google Shape;335;p12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re et contenu">
  <p:cSld name="7_Titre et contenu">
    <p:spTree>
      <p:nvGrpSpPr>
        <p:cNvPr id="336" name="Shape 336"/>
        <p:cNvGrpSpPr/>
        <p:nvPr/>
      </p:nvGrpSpPr>
      <p:grpSpPr>
        <a:xfrm>
          <a:off x="0" y="0"/>
          <a:ext cx="0" cy="0"/>
          <a:chOff x="0" y="0"/>
          <a:chExt cx="0" cy="0"/>
        </a:xfrm>
      </p:grpSpPr>
      <p:sp>
        <p:nvSpPr>
          <p:cNvPr id="337" name="Google Shape;337;p129"/>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8" name="Google Shape;338;p129"/>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339" name="Google Shape;339;p12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0" name="Google Shape;340;p12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1" name="Google Shape;341;p12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Titre seul">
  <p:cSld name="8_Titre seul">
    <p:spTree>
      <p:nvGrpSpPr>
        <p:cNvPr id="342" name="Shape 342"/>
        <p:cNvGrpSpPr/>
        <p:nvPr/>
      </p:nvGrpSpPr>
      <p:grpSpPr>
        <a:xfrm>
          <a:off x="0" y="0"/>
          <a:ext cx="0" cy="0"/>
          <a:chOff x="0" y="0"/>
          <a:chExt cx="0" cy="0"/>
        </a:xfrm>
      </p:grpSpPr>
      <p:sp>
        <p:nvSpPr>
          <p:cNvPr id="343" name="Google Shape;343;p130"/>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4" name="Google Shape;344;p13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5" name="Google Shape;345;p13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6" name="Google Shape;346;p13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Vide">
  <p:cSld name="7_Vide">
    <p:spTree>
      <p:nvGrpSpPr>
        <p:cNvPr id="347" name="Shape 347"/>
        <p:cNvGrpSpPr/>
        <p:nvPr/>
      </p:nvGrpSpPr>
      <p:grpSpPr>
        <a:xfrm>
          <a:off x="0" y="0"/>
          <a:ext cx="0" cy="0"/>
          <a:chOff x="0" y="0"/>
          <a:chExt cx="0" cy="0"/>
        </a:xfrm>
      </p:grpSpPr>
      <p:sp>
        <p:nvSpPr>
          <p:cNvPr id="348" name="Google Shape;348;p13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9" name="Google Shape;349;p13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0" name="Google Shape;350;p13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351" name="Shape 351"/>
        <p:cNvGrpSpPr/>
        <p:nvPr/>
      </p:nvGrpSpPr>
      <p:grpSpPr>
        <a:xfrm>
          <a:off x="0" y="0"/>
          <a:ext cx="0" cy="0"/>
          <a:chOff x="0" y="0"/>
          <a:chExt cx="0" cy="0"/>
        </a:xfrm>
      </p:grpSpPr>
      <p:sp>
        <p:nvSpPr>
          <p:cNvPr id="352" name="Google Shape;352;p132"/>
          <p:cNvSpPr txBox="1"/>
          <p:nvPr>
            <p:ph idx="11" type="ftr"/>
          </p:nvPr>
        </p:nvSpPr>
        <p:spPr>
          <a:xfrm>
            <a:off x="6057900" y="9534526"/>
            <a:ext cx="6172200" cy="547688"/>
          </a:xfrm>
          <a:prstGeom prst="rect">
            <a:avLst/>
          </a:prstGeom>
          <a:noFill/>
          <a:ln>
            <a:noFill/>
          </a:ln>
        </p:spPr>
        <p:txBody>
          <a:bodyPr anchorCtr="0" anchor="ctr" bIns="0" lIns="0" spcFirstLastPara="1" rIns="0" wrap="square" tIns="0">
            <a:no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3" name="Google Shape;353;p132"/>
          <p:cNvSpPr txBox="1"/>
          <p:nvPr>
            <p:ph idx="10" type="dt"/>
          </p:nvPr>
        </p:nvSpPr>
        <p:spPr>
          <a:xfrm>
            <a:off x="1257300" y="9534526"/>
            <a:ext cx="4114800" cy="547688"/>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4" name="Google Shape;354;p132"/>
          <p:cNvSpPr txBox="1"/>
          <p:nvPr>
            <p:ph idx="12" type="sldNum"/>
          </p:nvPr>
        </p:nvSpPr>
        <p:spPr>
          <a:xfrm>
            <a:off x="12915900" y="9534526"/>
            <a:ext cx="4114800" cy="547688"/>
          </a:xfrm>
          <a:prstGeom prst="rect">
            <a:avLst/>
          </a:prstGeom>
          <a:noFill/>
          <a:ln>
            <a:noFill/>
          </a:ln>
        </p:spPr>
        <p:txBody>
          <a:bodyPr anchorCtr="0" anchor="ctr" bIns="0" lIns="0" spcFirstLastPara="1" rIns="0" wrap="square" tIns="0">
            <a:noAutofit/>
          </a:bodyPr>
          <a:lstStyle>
            <a:lvl1pPr indent="0" lvl="0" marL="19022" marR="0" algn="r">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1pPr>
            <a:lvl2pPr indent="0" lvl="1" marL="19022" marR="0" algn="r">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2pPr>
            <a:lvl3pPr indent="0" lvl="2" marL="19022" marR="0" algn="r">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3pPr>
            <a:lvl4pPr indent="0" lvl="3" marL="19022" marR="0" algn="r">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4pPr>
            <a:lvl5pPr indent="0" lvl="4" marL="19022" marR="0" algn="r">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5pPr>
            <a:lvl6pPr indent="0" lvl="5" marL="19022" marR="0" algn="r">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6pPr>
            <a:lvl7pPr indent="0" lvl="6" marL="19022" marR="0" algn="r">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7pPr>
            <a:lvl8pPr indent="0" lvl="7" marL="19022" marR="0" algn="r">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8pPr>
            <a:lvl9pPr indent="0" lvl="8" marL="19022" marR="0" algn="r">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9pPr>
          </a:lstStyle>
          <a:p>
            <a:pPr indent="0" lvl="0" marL="19022"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55" name="Shape 355"/>
        <p:cNvGrpSpPr/>
        <p:nvPr/>
      </p:nvGrpSpPr>
      <p:grpSpPr>
        <a:xfrm>
          <a:off x="0" y="0"/>
          <a:ext cx="0" cy="0"/>
          <a:chOff x="0" y="0"/>
          <a:chExt cx="0" cy="0"/>
        </a:xfrm>
      </p:grpSpPr>
      <p:sp>
        <p:nvSpPr>
          <p:cNvPr id="356" name="Google Shape;356;p133"/>
          <p:cNvSpPr txBox="1"/>
          <p:nvPr>
            <p:ph type="title"/>
          </p:nvPr>
        </p:nvSpPr>
        <p:spPr>
          <a:xfrm>
            <a:off x="1257300" y="547688"/>
            <a:ext cx="15773400" cy="1988345"/>
          </a:xfrm>
          <a:prstGeom prst="rect">
            <a:avLst/>
          </a:prstGeom>
          <a:noFill/>
          <a:ln>
            <a:noFill/>
          </a:ln>
        </p:spPr>
        <p:txBody>
          <a:bodyPr anchorCtr="0" anchor="ctr" bIns="0" lIns="0" spcFirstLastPara="1" rIns="0" wrap="square" tIns="0">
            <a:normAutofit/>
          </a:bodyPr>
          <a:lstStyle>
            <a:lvl1pPr lvl="0" algn="l">
              <a:lnSpc>
                <a:spcPct val="90000"/>
              </a:lnSpc>
              <a:spcBef>
                <a:spcPts val="0"/>
              </a:spcBef>
              <a:spcAft>
                <a:spcPts val="0"/>
              </a:spcAft>
              <a:buClr>
                <a:srgbClr val="0F243E"/>
              </a:buClr>
              <a:buSzPts val="6000"/>
              <a:buFont typeface="Calibri"/>
              <a:buNone/>
              <a:defRPr b="0" i="0" sz="6000">
                <a:solidFill>
                  <a:srgbClr val="0F243E"/>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7" name="Google Shape;357;p133"/>
          <p:cNvSpPr txBox="1"/>
          <p:nvPr>
            <p:ph idx="11" type="ftr"/>
          </p:nvPr>
        </p:nvSpPr>
        <p:spPr>
          <a:xfrm>
            <a:off x="6057900" y="9534526"/>
            <a:ext cx="6172200" cy="547688"/>
          </a:xfrm>
          <a:prstGeom prst="rect">
            <a:avLst/>
          </a:prstGeom>
          <a:noFill/>
          <a:ln>
            <a:noFill/>
          </a:ln>
        </p:spPr>
        <p:txBody>
          <a:bodyPr anchorCtr="0" anchor="ctr" bIns="0" lIns="0" spcFirstLastPara="1" rIns="0" wrap="square" tIns="0">
            <a:no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8" name="Google Shape;358;p133"/>
          <p:cNvSpPr txBox="1"/>
          <p:nvPr>
            <p:ph idx="10" type="dt"/>
          </p:nvPr>
        </p:nvSpPr>
        <p:spPr>
          <a:xfrm>
            <a:off x="1257300" y="9534526"/>
            <a:ext cx="4114800" cy="547688"/>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9" name="Google Shape;359;p133"/>
          <p:cNvSpPr txBox="1"/>
          <p:nvPr>
            <p:ph idx="12" type="sldNum"/>
          </p:nvPr>
        </p:nvSpPr>
        <p:spPr>
          <a:xfrm>
            <a:off x="12915900" y="9534526"/>
            <a:ext cx="4114800" cy="547688"/>
          </a:xfrm>
          <a:prstGeom prst="rect">
            <a:avLst/>
          </a:prstGeom>
          <a:noFill/>
          <a:ln>
            <a:noFill/>
          </a:ln>
        </p:spPr>
        <p:txBody>
          <a:bodyPr anchorCtr="0" anchor="ctr" bIns="0" lIns="0" spcFirstLastPara="1" rIns="0" wrap="square" tIns="0">
            <a:noAutofit/>
          </a:bodyPr>
          <a:lstStyle>
            <a:lvl1pPr indent="0" lvl="0" marL="19050" marR="0" algn="r">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1pPr>
            <a:lvl2pPr indent="0" lvl="1" marL="19050" marR="0" algn="r">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2pPr>
            <a:lvl3pPr indent="0" lvl="2" marL="19050" marR="0" algn="r">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3pPr>
            <a:lvl4pPr indent="0" lvl="3" marL="19050" marR="0" algn="r">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4pPr>
            <a:lvl5pPr indent="0" lvl="4" marL="19050" marR="0" algn="r">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5pPr>
            <a:lvl6pPr indent="0" lvl="5" marL="19050" marR="0" algn="r">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6pPr>
            <a:lvl7pPr indent="0" lvl="6" marL="19050" marR="0" algn="r">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7pPr>
            <a:lvl8pPr indent="0" lvl="7" marL="19050" marR="0" algn="r">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8pPr>
            <a:lvl9pPr indent="0" lvl="8" marL="19050" marR="0" algn="r">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9pPr>
          </a:lstStyle>
          <a:p>
            <a:pPr indent="0" lvl="0" marL="1905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66" name="Shape 366"/>
        <p:cNvGrpSpPr/>
        <p:nvPr/>
      </p:nvGrpSpPr>
      <p:grpSpPr>
        <a:xfrm>
          <a:off x="0" y="0"/>
          <a:ext cx="0" cy="0"/>
          <a:chOff x="0" y="0"/>
          <a:chExt cx="0" cy="0"/>
        </a:xfrm>
      </p:grpSpPr>
      <p:sp>
        <p:nvSpPr>
          <p:cNvPr id="367" name="Google Shape;367;p55"/>
          <p:cNvSpPr txBox="1"/>
          <p:nvPr>
            <p:ph type="title"/>
          </p:nvPr>
        </p:nvSpPr>
        <p:spPr>
          <a:xfrm>
            <a:off x="1153211" y="100773"/>
            <a:ext cx="15981578" cy="92333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6000">
                <a:solidFill>
                  <a:srgbClr val="0F243E"/>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8" name="Google Shape;368;p55"/>
          <p:cNvSpPr txBox="1"/>
          <p:nvPr>
            <p:ph idx="1" type="body"/>
          </p:nvPr>
        </p:nvSpPr>
        <p:spPr>
          <a:xfrm>
            <a:off x="1375409" y="2560739"/>
            <a:ext cx="15454313" cy="646331"/>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b="0" i="0" sz="4200">
                <a:solidFill>
                  <a:srgbClr val="D9D9D9"/>
                </a:solidFill>
                <a:latin typeface="Trebuchet MS"/>
                <a:ea typeface="Trebuchet MS"/>
                <a:cs typeface="Trebuchet MS"/>
                <a:sym typeface="Trebuchet MS"/>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369" name="Google Shape;369;p55"/>
          <p:cNvSpPr txBox="1"/>
          <p:nvPr>
            <p:ph idx="11" type="ftr"/>
          </p:nvPr>
        </p:nvSpPr>
        <p:spPr>
          <a:xfrm>
            <a:off x="6217920" y="9566910"/>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0" name="Google Shape;370;p55"/>
          <p:cNvSpPr txBox="1"/>
          <p:nvPr>
            <p:ph idx="10" type="dt"/>
          </p:nvPr>
        </p:nvSpPr>
        <p:spPr>
          <a:xfrm>
            <a:off x="914400" y="9566910"/>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1" name="Google Shape;371;p55"/>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1pPr>
            <a:lvl2pPr indent="0" lvl="1"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2pPr>
            <a:lvl3pPr indent="0" lvl="2"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3pPr>
            <a:lvl4pPr indent="0" lvl="3"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4pPr>
            <a:lvl5pPr indent="0" lvl="4"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5pPr>
            <a:lvl6pPr indent="0" lvl="5"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6pPr>
            <a:lvl7pPr indent="0" lvl="6"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7pPr>
            <a:lvl8pPr indent="0" lvl="7"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8pPr>
            <a:lvl9pPr indent="0" lvl="8"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9pPr>
          </a:lstStyle>
          <a:p>
            <a:pPr indent="0" lvl="0" marL="1905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372" name="Shape 372"/>
        <p:cNvGrpSpPr/>
        <p:nvPr/>
      </p:nvGrpSpPr>
      <p:grpSpPr>
        <a:xfrm>
          <a:off x="0" y="0"/>
          <a:ext cx="0" cy="0"/>
          <a:chOff x="0" y="0"/>
          <a:chExt cx="0" cy="0"/>
        </a:xfrm>
      </p:grpSpPr>
      <p:sp>
        <p:nvSpPr>
          <p:cNvPr id="373" name="Google Shape;373;p134"/>
          <p:cNvSpPr txBox="1"/>
          <p:nvPr>
            <p:ph type="ctrTitle"/>
          </p:nvPr>
        </p:nvSpPr>
        <p:spPr>
          <a:xfrm>
            <a:off x="1371600" y="3188970"/>
            <a:ext cx="15544800" cy="92333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6000">
                <a:solidFill>
                  <a:srgbClr val="0F243E"/>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74" name="Google Shape;374;p134"/>
          <p:cNvSpPr txBox="1"/>
          <p:nvPr>
            <p:ph idx="1" type="subTitle"/>
          </p:nvPr>
        </p:nvSpPr>
        <p:spPr>
          <a:xfrm>
            <a:off x="2743200" y="5760720"/>
            <a:ext cx="12801600" cy="646331"/>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4200">
                <a:solidFill>
                  <a:srgbClr val="D9D9D9"/>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5" name="Google Shape;375;p134"/>
          <p:cNvSpPr txBox="1"/>
          <p:nvPr>
            <p:ph idx="11" type="ftr"/>
          </p:nvPr>
        </p:nvSpPr>
        <p:spPr>
          <a:xfrm>
            <a:off x="6217920" y="9566910"/>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6" name="Google Shape;376;p134"/>
          <p:cNvSpPr txBox="1"/>
          <p:nvPr>
            <p:ph idx="10" type="dt"/>
          </p:nvPr>
        </p:nvSpPr>
        <p:spPr>
          <a:xfrm>
            <a:off x="914400" y="9566910"/>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7" name="Google Shape;377;p134"/>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1pPr>
            <a:lvl2pPr indent="0" lvl="1"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2pPr>
            <a:lvl3pPr indent="0" lvl="2"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3pPr>
            <a:lvl4pPr indent="0" lvl="3"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4pPr>
            <a:lvl5pPr indent="0" lvl="4"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5pPr>
            <a:lvl6pPr indent="0" lvl="5"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6pPr>
            <a:lvl7pPr indent="0" lvl="6"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7pPr>
            <a:lvl8pPr indent="0" lvl="7"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8pPr>
            <a:lvl9pPr indent="0" lvl="8"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9pPr>
          </a:lstStyle>
          <a:p>
            <a:pPr indent="0" lvl="0" marL="1905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78" name="Shape 378"/>
        <p:cNvGrpSpPr/>
        <p:nvPr/>
      </p:nvGrpSpPr>
      <p:grpSpPr>
        <a:xfrm>
          <a:off x="0" y="0"/>
          <a:ext cx="0" cy="0"/>
          <a:chOff x="0" y="0"/>
          <a:chExt cx="0" cy="0"/>
        </a:xfrm>
      </p:grpSpPr>
      <p:sp>
        <p:nvSpPr>
          <p:cNvPr id="379" name="Google Shape;379;p135"/>
          <p:cNvSpPr txBox="1"/>
          <p:nvPr>
            <p:ph type="title"/>
          </p:nvPr>
        </p:nvSpPr>
        <p:spPr>
          <a:xfrm>
            <a:off x="1153211" y="100773"/>
            <a:ext cx="15981578" cy="92333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6000">
                <a:solidFill>
                  <a:srgbClr val="0F243E"/>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0" name="Google Shape;380;p135"/>
          <p:cNvSpPr txBox="1"/>
          <p:nvPr>
            <p:ph idx="1" type="body"/>
          </p:nvPr>
        </p:nvSpPr>
        <p:spPr>
          <a:xfrm>
            <a:off x="914400" y="2366010"/>
            <a:ext cx="7955280" cy="430887"/>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381" name="Google Shape;381;p135"/>
          <p:cNvSpPr txBox="1"/>
          <p:nvPr>
            <p:ph idx="2" type="body"/>
          </p:nvPr>
        </p:nvSpPr>
        <p:spPr>
          <a:xfrm>
            <a:off x="9418320" y="2366010"/>
            <a:ext cx="7955280" cy="430887"/>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382" name="Google Shape;382;p135"/>
          <p:cNvSpPr txBox="1"/>
          <p:nvPr>
            <p:ph idx="11" type="ftr"/>
          </p:nvPr>
        </p:nvSpPr>
        <p:spPr>
          <a:xfrm>
            <a:off x="6217920" y="9566910"/>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3" name="Google Shape;383;p135"/>
          <p:cNvSpPr txBox="1"/>
          <p:nvPr>
            <p:ph idx="10" type="dt"/>
          </p:nvPr>
        </p:nvSpPr>
        <p:spPr>
          <a:xfrm>
            <a:off x="914400" y="9566910"/>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4" name="Google Shape;384;p135"/>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1pPr>
            <a:lvl2pPr indent="0" lvl="1"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2pPr>
            <a:lvl3pPr indent="0" lvl="2"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3pPr>
            <a:lvl4pPr indent="0" lvl="3"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4pPr>
            <a:lvl5pPr indent="0" lvl="4"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5pPr>
            <a:lvl6pPr indent="0" lvl="5"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6pPr>
            <a:lvl7pPr indent="0" lvl="6"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7pPr>
            <a:lvl8pPr indent="0" lvl="7"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8pPr>
            <a:lvl9pPr indent="0" lvl="8"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9pPr>
          </a:lstStyle>
          <a:p>
            <a:pPr indent="0" lvl="0" marL="1905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85" name="Shape 385"/>
        <p:cNvGrpSpPr/>
        <p:nvPr/>
      </p:nvGrpSpPr>
      <p:grpSpPr>
        <a:xfrm>
          <a:off x="0" y="0"/>
          <a:ext cx="0" cy="0"/>
          <a:chOff x="0" y="0"/>
          <a:chExt cx="0" cy="0"/>
        </a:xfrm>
      </p:grpSpPr>
      <p:sp>
        <p:nvSpPr>
          <p:cNvPr id="386" name="Google Shape;386;p136"/>
          <p:cNvSpPr txBox="1"/>
          <p:nvPr>
            <p:ph type="title"/>
          </p:nvPr>
        </p:nvSpPr>
        <p:spPr>
          <a:xfrm>
            <a:off x="1153211" y="100773"/>
            <a:ext cx="15981578" cy="92333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sz="6000">
                <a:solidFill>
                  <a:srgbClr val="0F243E"/>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7" name="Google Shape;387;p136"/>
          <p:cNvSpPr txBox="1"/>
          <p:nvPr>
            <p:ph idx="11" type="ftr"/>
          </p:nvPr>
        </p:nvSpPr>
        <p:spPr>
          <a:xfrm>
            <a:off x="6217920" y="9566910"/>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8" name="Google Shape;388;p136"/>
          <p:cNvSpPr txBox="1"/>
          <p:nvPr>
            <p:ph idx="10" type="dt"/>
          </p:nvPr>
        </p:nvSpPr>
        <p:spPr>
          <a:xfrm>
            <a:off x="914400" y="9566910"/>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9" name="Google Shape;389;p136"/>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1pPr>
            <a:lvl2pPr indent="0" lvl="1"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2pPr>
            <a:lvl3pPr indent="0" lvl="2"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3pPr>
            <a:lvl4pPr indent="0" lvl="3"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4pPr>
            <a:lvl5pPr indent="0" lvl="4"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5pPr>
            <a:lvl6pPr indent="0" lvl="5"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6pPr>
            <a:lvl7pPr indent="0" lvl="6"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7pPr>
            <a:lvl8pPr indent="0" lvl="7"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8pPr>
            <a:lvl9pPr indent="0" lvl="8"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9pPr>
          </a:lstStyle>
          <a:p>
            <a:pPr indent="0" lvl="0" marL="1905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390" name="Shape 390"/>
        <p:cNvGrpSpPr/>
        <p:nvPr/>
      </p:nvGrpSpPr>
      <p:grpSpPr>
        <a:xfrm>
          <a:off x="0" y="0"/>
          <a:ext cx="0" cy="0"/>
          <a:chOff x="0" y="0"/>
          <a:chExt cx="0" cy="0"/>
        </a:xfrm>
      </p:grpSpPr>
      <p:sp>
        <p:nvSpPr>
          <p:cNvPr id="391" name="Google Shape;391;p137"/>
          <p:cNvSpPr txBox="1"/>
          <p:nvPr>
            <p:ph idx="11" type="ftr"/>
          </p:nvPr>
        </p:nvSpPr>
        <p:spPr>
          <a:xfrm>
            <a:off x="6217920" y="9566910"/>
            <a:ext cx="5852160" cy="215444"/>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2" name="Google Shape;392;p137"/>
          <p:cNvSpPr txBox="1"/>
          <p:nvPr>
            <p:ph idx="10" type="dt"/>
          </p:nvPr>
        </p:nvSpPr>
        <p:spPr>
          <a:xfrm>
            <a:off x="914400" y="9566910"/>
            <a:ext cx="4206240" cy="215444"/>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3" name="Google Shape;393;p137"/>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1pPr>
            <a:lvl2pPr indent="0" lvl="1"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2pPr>
            <a:lvl3pPr indent="0" lvl="2"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3pPr>
            <a:lvl4pPr indent="0" lvl="3"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4pPr>
            <a:lvl5pPr indent="0" lvl="4"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5pPr>
            <a:lvl6pPr indent="0" lvl="5"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6pPr>
            <a:lvl7pPr indent="0" lvl="6"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7pPr>
            <a:lvl8pPr indent="0" lvl="7"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8pPr>
            <a:lvl9pPr indent="0" lvl="8" marL="19050" marR="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9pPr>
          </a:lstStyle>
          <a:p>
            <a:pPr indent="0" lvl="0" marL="1905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401" name="Shape 401"/>
        <p:cNvGrpSpPr/>
        <p:nvPr/>
      </p:nvGrpSpPr>
      <p:grpSpPr>
        <a:xfrm>
          <a:off x="0" y="0"/>
          <a:ext cx="0" cy="0"/>
          <a:chOff x="0" y="0"/>
          <a:chExt cx="0" cy="0"/>
        </a:xfrm>
      </p:grpSpPr>
      <p:sp>
        <p:nvSpPr>
          <p:cNvPr id="402" name="Google Shape;402;p57"/>
          <p:cNvSpPr txBox="1"/>
          <p:nvPr>
            <p:ph type="title"/>
          </p:nvPr>
        </p:nvSpPr>
        <p:spPr>
          <a:xfrm>
            <a:off x="1841864" y="496433"/>
            <a:ext cx="15188837"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03" name="Google Shape;403;p57"/>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404" name="Google Shape;404;p5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5" name="Google Shape;405;p5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6" name="Google Shape;406;p5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407" name="Google Shape;407;p57"/>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p:cSld name="Diapositive de titre">
    <p:spTree>
      <p:nvGrpSpPr>
        <p:cNvPr id="408" name="Shape 408"/>
        <p:cNvGrpSpPr/>
        <p:nvPr/>
      </p:nvGrpSpPr>
      <p:grpSpPr>
        <a:xfrm>
          <a:off x="0" y="0"/>
          <a:ext cx="0" cy="0"/>
          <a:chOff x="0" y="0"/>
          <a:chExt cx="0" cy="0"/>
        </a:xfrm>
      </p:grpSpPr>
      <p:sp>
        <p:nvSpPr>
          <p:cNvPr id="409" name="Google Shape;409;p138"/>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0" name="Google Shape;410;p138"/>
          <p:cNvSpPr txBox="1"/>
          <p:nvPr>
            <p:ph idx="1" type="subTitle"/>
          </p:nvPr>
        </p:nvSpPr>
        <p:spPr>
          <a:xfrm>
            <a:off x="2286000" y="5403058"/>
            <a:ext cx="13716000" cy="161169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411" name="Google Shape;411;p13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2" name="Google Shape;412;p13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3" name="Google Shape;413;p13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414" name="Google Shape;414;p138"/>
          <p:cNvPicPr preferRelativeResize="0"/>
          <p:nvPr/>
        </p:nvPicPr>
        <p:blipFill rotWithShape="1">
          <a:blip r:embed="rId2">
            <a:alphaModFix/>
          </a:blip>
          <a:srcRect b="0" l="0" r="0" t="0"/>
          <a:stretch/>
        </p:blipFill>
        <p:spPr>
          <a:xfrm>
            <a:off x="110562" y="1392556"/>
            <a:ext cx="2293476" cy="4725353"/>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415" name="Shape 415"/>
        <p:cNvGrpSpPr/>
        <p:nvPr/>
      </p:nvGrpSpPr>
      <p:grpSpPr>
        <a:xfrm>
          <a:off x="0" y="0"/>
          <a:ext cx="0" cy="0"/>
          <a:chOff x="0" y="0"/>
          <a:chExt cx="0" cy="0"/>
        </a:xfrm>
      </p:grpSpPr>
      <p:sp>
        <p:nvSpPr>
          <p:cNvPr id="416" name="Google Shape;416;p139"/>
          <p:cNvSpPr txBox="1"/>
          <p:nvPr>
            <p:ph type="title"/>
          </p:nvPr>
        </p:nvSpPr>
        <p:spPr>
          <a:xfrm>
            <a:off x="1867989" y="547688"/>
            <a:ext cx="15162711"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7" name="Google Shape;417;p139"/>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418" name="Google Shape;418;p139"/>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419" name="Google Shape;419;p13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0" name="Google Shape;420;p13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1" name="Google Shape;421;p13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422" name="Google Shape;422;p139"/>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423" name="Shape 423"/>
        <p:cNvGrpSpPr/>
        <p:nvPr/>
      </p:nvGrpSpPr>
      <p:grpSpPr>
        <a:xfrm>
          <a:off x="0" y="0"/>
          <a:ext cx="0" cy="0"/>
          <a:chOff x="0" y="0"/>
          <a:chExt cx="0" cy="0"/>
        </a:xfrm>
      </p:grpSpPr>
      <p:sp>
        <p:nvSpPr>
          <p:cNvPr id="424" name="Google Shape;424;p140"/>
          <p:cNvSpPr txBox="1"/>
          <p:nvPr>
            <p:ph type="title"/>
          </p:nvPr>
        </p:nvSpPr>
        <p:spPr>
          <a:xfrm>
            <a:off x="1907176" y="547688"/>
            <a:ext cx="15123524"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5" name="Google Shape;425;p14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6" name="Google Shape;426;p14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7" name="Google Shape;427;p14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428" name="Google Shape;428;p140"/>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429" name="Shape 429"/>
        <p:cNvGrpSpPr/>
        <p:nvPr/>
      </p:nvGrpSpPr>
      <p:grpSpPr>
        <a:xfrm>
          <a:off x="0" y="0"/>
          <a:ext cx="0" cy="0"/>
          <a:chOff x="0" y="0"/>
          <a:chExt cx="0" cy="0"/>
        </a:xfrm>
      </p:grpSpPr>
      <p:sp>
        <p:nvSpPr>
          <p:cNvPr id="430" name="Google Shape;430;p14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1" name="Google Shape;431;p14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2" name="Google Shape;432;p14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433" name="Google Shape;433;p141"/>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434" name="Shape 434"/>
        <p:cNvGrpSpPr/>
        <p:nvPr/>
      </p:nvGrpSpPr>
      <p:grpSpPr>
        <a:xfrm>
          <a:off x="0" y="0"/>
          <a:ext cx="0" cy="0"/>
          <a:chOff x="0" y="0"/>
          <a:chExt cx="0" cy="0"/>
        </a:xfrm>
      </p:grpSpPr>
      <p:sp>
        <p:nvSpPr>
          <p:cNvPr id="435" name="Google Shape;435;p142"/>
          <p:cNvSpPr txBox="1"/>
          <p:nvPr>
            <p:ph type="title"/>
          </p:nvPr>
        </p:nvSpPr>
        <p:spPr>
          <a:xfrm>
            <a:off x="1463041" y="685800"/>
            <a:ext cx="5694998"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36" name="Google Shape;436;p142"/>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437" name="Google Shape;437;p142"/>
          <p:cNvSpPr txBox="1"/>
          <p:nvPr>
            <p:ph idx="2" type="body"/>
          </p:nvPr>
        </p:nvSpPr>
        <p:spPr>
          <a:xfrm>
            <a:off x="1463041" y="3086100"/>
            <a:ext cx="5694998"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438" name="Google Shape;438;p14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9" name="Google Shape;439;p14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0" name="Google Shape;440;p14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441" name="Google Shape;441;p142"/>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apositive de titre">
  <p:cSld name="1_Diapositive de titre">
    <p:spTree>
      <p:nvGrpSpPr>
        <p:cNvPr id="442" name="Shape 442"/>
        <p:cNvGrpSpPr/>
        <p:nvPr/>
      </p:nvGrpSpPr>
      <p:grpSpPr>
        <a:xfrm>
          <a:off x="0" y="0"/>
          <a:ext cx="0" cy="0"/>
          <a:chOff x="0" y="0"/>
          <a:chExt cx="0" cy="0"/>
        </a:xfrm>
      </p:grpSpPr>
      <p:sp>
        <p:nvSpPr>
          <p:cNvPr id="443" name="Google Shape;443;p143"/>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44" name="Google Shape;444;p143"/>
          <p:cNvSpPr txBox="1"/>
          <p:nvPr>
            <p:ph idx="1" type="subTitle"/>
          </p:nvPr>
        </p:nvSpPr>
        <p:spPr>
          <a:xfrm>
            <a:off x="2286000" y="5403058"/>
            <a:ext cx="13716000" cy="161169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445" name="Google Shape;445;p14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6" name="Google Shape;446;p14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7" name="Google Shape;447;p14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448" name="Google Shape;448;p143"/>
          <p:cNvPicPr preferRelativeResize="0"/>
          <p:nvPr/>
        </p:nvPicPr>
        <p:blipFill rotWithShape="1">
          <a:blip r:embed="rId2">
            <a:alphaModFix/>
          </a:blip>
          <a:srcRect b="0" l="0" r="0" t="0"/>
          <a:stretch/>
        </p:blipFill>
        <p:spPr>
          <a:xfrm>
            <a:off x="110562" y="1392556"/>
            <a:ext cx="2293476" cy="4725353"/>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et contenu">
  <p:cSld name="1_Titre et contenu">
    <p:spTree>
      <p:nvGrpSpPr>
        <p:cNvPr id="449" name="Shape 449"/>
        <p:cNvGrpSpPr/>
        <p:nvPr/>
      </p:nvGrpSpPr>
      <p:grpSpPr>
        <a:xfrm>
          <a:off x="0" y="0"/>
          <a:ext cx="0" cy="0"/>
          <a:chOff x="0" y="0"/>
          <a:chExt cx="0" cy="0"/>
        </a:xfrm>
      </p:grpSpPr>
      <p:sp>
        <p:nvSpPr>
          <p:cNvPr id="450" name="Google Shape;450;p144"/>
          <p:cNvSpPr txBox="1"/>
          <p:nvPr>
            <p:ph type="title"/>
          </p:nvPr>
        </p:nvSpPr>
        <p:spPr>
          <a:xfrm>
            <a:off x="1841864" y="496433"/>
            <a:ext cx="15188837"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1" name="Google Shape;451;p144"/>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452" name="Google Shape;452;p14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3" name="Google Shape;453;p14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4" name="Google Shape;454;p14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455" name="Google Shape;455;p144"/>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eux contenus">
  <p:cSld name="1_Deux contenus">
    <p:spTree>
      <p:nvGrpSpPr>
        <p:cNvPr id="456" name="Shape 456"/>
        <p:cNvGrpSpPr/>
        <p:nvPr/>
      </p:nvGrpSpPr>
      <p:grpSpPr>
        <a:xfrm>
          <a:off x="0" y="0"/>
          <a:ext cx="0" cy="0"/>
          <a:chOff x="0" y="0"/>
          <a:chExt cx="0" cy="0"/>
        </a:xfrm>
      </p:grpSpPr>
      <p:sp>
        <p:nvSpPr>
          <p:cNvPr id="457" name="Google Shape;457;p145"/>
          <p:cNvSpPr txBox="1"/>
          <p:nvPr>
            <p:ph type="title"/>
          </p:nvPr>
        </p:nvSpPr>
        <p:spPr>
          <a:xfrm>
            <a:off x="1867989" y="547688"/>
            <a:ext cx="15162711"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8" name="Google Shape;458;p145"/>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459" name="Google Shape;459;p145"/>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460" name="Google Shape;460;p14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1" name="Google Shape;461;p14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2" name="Google Shape;462;p14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463" name="Google Shape;463;p145"/>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re seul">
  <p:cSld name="1_Titre seul">
    <p:spTree>
      <p:nvGrpSpPr>
        <p:cNvPr id="464" name="Shape 464"/>
        <p:cNvGrpSpPr/>
        <p:nvPr/>
      </p:nvGrpSpPr>
      <p:grpSpPr>
        <a:xfrm>
          <a:off x="0" y="0"/>
          <a:ext cx="0" cy="0"/>
          <a:chOff x="0" y="0"/>
          <a:chExt cx="0" cy="0"/>
        </a:xfrm>
      </p:grpSpPr>
      <p:sp>
        <p:nvSpPr>
          <p:cNvPr id="465" name="Google Shape;465;p146"/>
          <p:cNvSpPr txBox="1"/>
          <p:nvPr>
            <p:ph type="title"/>
          </p:nvPr>
        </p:nvSpPr>
        <p:spPr>
          <a:xfrm>
            <a:off x="1907176" y="547688"/>
            <a:ext cx="15123524"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6" name="Google Shape;466;p14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7" name="Google Shape;467;p14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8" name="Google Shape;468;p14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469" name="Google Shape;469;p146"/>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Vide">
  <p:cSld name="1_Vide">
    <p:spTree>
      <p:nvGrpSpPr>
        <p:cNvPr id="470" name="Shape 470"/>
        <p:cNvGrpSpPr/>
        <p:nvPr/>
      </p:nvGrpSpPr>
      <p:grpSpPr>
        <a:xfrm>
          <a:off x="0" y="0"/>
          <a:ext cx="0" cy="0"/>
          <a:chOff x="0" y="0"/>
          <a:chExt cx="0" cy="0"/>
        </a:xfrm>
      </p:grpSpPr>
      <p:sp>
        <p:nvSpPr>
          <p:cNvPr id="471" name="Google Shape;471;p14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2" name="Google Shape;472;p14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3" name="Google Shape;473;p14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474" name="Google Shape;474;p147"/>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u avec légende">
  <p:cSld name="1_Contenu avec légende">
    <p:spTree>
      <p:nvGrpSpPr>
        <p:cNvPr id="475" name="Shape 475"/>
        <p:cNvGrpSpPr/>
        <p:nvPr/>
      </p:nvGrpSpPr>
      <p:grpSpPr>
        <a:xfrm>
          <a:off x="0" y="0"/>
          <a:ext cx="0" cy="0"/>
          <a:chOff x="0" y="0"/>
          <a:chExt cx="0" cy="0"/>
        </a:xfrm>
      </p:grpSpPr>
      <p:sp>
        <p:nvSpPr>
          <p:cNvPr id="476" name="Google Shape;476;p148"/>
          <p:cNvSpPr txBox="1"/>
          <p:nvPr>
            <p:ph type="title"/>
          </p:nvPr>
        </p:nvSpPr>
        <p:spPr>
          <a:xfrm>
            <a:off x="1463041" y="685800"/>
            <a:ext cx="5694998"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7" name="Google Shape;477;p148"/>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478" name="Google Shape;478;p148"/>
          <p:cNvSpPr txBox="1"/>
          <p:nvPr>
            <p:ph idx="2" type="body"/>
          </p:nvPr>
        </p:nvSpPr>
        <p:spPr>
          <a:xfrm>
            <a:off x="1463041" y="3086100"/>
            <a:ext cx="5694998"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479" name="Google Shape;479;p14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0" name="Google Shape;480;p14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1" name="Google Shape;481;p14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482" name="Google Shape;482;p148"/>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Diapositive de titre">
  <p:cSld name="4_Diapositive de titre">
    <p:spTree>
      <p:nvGrpSpPr>
        <p:cNvPr id="483" name="Shape 483"/>
        <p:cNvGrpSpPr/>
        <p:nvPr/>
      </p:nvGrpSpPr>
      <p:grpSpPr>
        <a:xfrm>
          <a:off x="0" y="0"/>
          <a:ext cx="0" cy="0"/>
          <a:chOff x="0" y="0"/>
          <a:chExt cx="0" cy="0"/>
        </a:xfrm>
      </p:grpSpPr>
      <p:sp>
        <p:nvSpPr>
          <p:cNvPr id="484" name="Google Shape;484;p149"/>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5" name="Google Shape;485;p149"/>
          <p:cNvSpPr txBox="1"/>
          <p:nvPr>
            <p:ph idx="1" type="subTitle"/>
          </p:nvPr>
        </p:nvSpPr>
        <p:spPr>
          <a:xfrm>
            <a:off x="2286000" y="5403058"/>
            <a:ext cx="13716000" cy="161169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486" name="Google Shape;486;p14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7" name="Google Shape;487;p14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8" name="Google Shape;488;p14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489" name="Google Shape;489;p149"/>
          <p:cNvPicPr preferRelativeResize="0"/>
          <p:nvPr/>
        </p:nvPicPr>
        <p:blipFill rotWithShape="1">
          <a:blip r:embed="rId2">
            <a:alphaModFix/>
          </a:blip>
          <a:srcRect b="0" l="0" r="0" t="0"/>
          <a:stretch/>
        </p:blipFill>
        <p:spPr>
          <a:xfrm>
            <a:off x="110562" y="1392556"/>
            <a:ext cx="2293476" cy="4725353"/>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re et contenu">
  <p:cSld name="4_Titre et contenu">
    <p:spTree>
      <p:nvGrpSpPr>
        <p:cNvPr id="490" name="Shape 490"/>
        <p:cNvGrpSpPr/>
        <p:nvPr/>
      </p:nvGrpSpPr>
      <p:grpSpPr>
        <a:xfrm>
          <a:off x="0" y="0"/>
          <a:ext cx="0" cy="0"/>
          <a:chOff x="0" y="0"/>
          <a:chExt cx="0" cy="0"/>
        </a:xfrm>
      </p:grpSpPr>
      <p:sp>
        <p:nvSpPr>
          <p:cNvPr id="491" name="Google Shape;491;p150"/>
          <p:cNvSpPr txBox="1"/>
          <p:nvPr>
            <p:ph type="title"/>
          </p:nvPr>
        </p:nvSpPr>
        <p:spPr>
          <a:xfrm>
            <a:off x="1841864" y="496433"/>
            <a:ext cx="15188837"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92" name="Google Shape;492;p150"/>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493" name="Google Shape;493;p15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4" name="Google Shape;494;p15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5" name="Google Shape;495;p15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496" name="Google Shape;496;p150"/>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Deux contenus">
  <p:cSld name="4_Deux contenus">
    <p:spTree>
      <p:nvGrpSpPr>
        <p:cNvPr id="497" name="Shape 497"/>
        <p:cNvGrpSpPr/>
        <p:nvPr/>
      </p:nvGrpSpPr>
      <p:grpSpPr>
        <a:xfrm>
          <a:off x="0" y="0"/>
          <a:ext cx="0" cy="0"/>
          <a:chOff x="0" y="0"/>
          <a:chExt cx="0" cy="0"/>
        </a:xfrm>
      </p:grpSpPr>
      <p:sp>
        <p:nvSpPr>
          <p:cNvPr id="498" name="Google Shape;498;p151"/>
          <p:cNvSpPr txBox="1"/>
          <p:nvPr>
            <p:ph type="title"/>
          </p:nvPr>
        </p:nvSpPr>
        <p:spPr>
          <a:xfrm>
            <a:off x="1867989" y="547688"/>
            <a:ext cx="15162711"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99" name="Google Shape;499;p151"/>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500" name="Google Shape;500;p151"/>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501" name="Google Shape;501;p15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2" name="Google Shape;502;p15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3" name="Google Shape;503;p15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504" name="Google Shape;504;p151"/>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re seul">
  <p:cSld name="4_Titre seul">
    <p:spTree>
      <p:nvGrpSpPr>
        <p:cNvPr id="505" name="Shape 505"/>
        <p:cNvGrpSpPr/>
        <p:nvPr/>
      </p:nvGrpSpPr>
      <p:grpSpPr>
        <a:xfrm>
          <a:off x="0" y="0"/>
          <a:ext cx="0" cy="0"/>
          <a:chOff x="0" y="0"/>
          <a:chExt cx="0" cy="0"/>
        </a:xfrm>
      </p:grpSpPr>
      <p:sp>
        <p:nvSpPr>
          <p:cNvPr id="506" name="Google Shape;506;p152"/>
          <p:cNvSpPr txBox="1"/>
          <p:nvPr>
            <p:ph type="title"/>
          </p:nvPr>
        </p:nvSpPr>
        <p:spPr>
          <a:xfrm>
            <a:off x="1907176" y="547688"/>
            <a:ext cx="15123524"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7" name="Google Shape;507;p15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8" name="Google Shape;508;p15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9" name="Google Shape;509;p15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510" name="Google Shape;510;p152"/>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Vide">
  <p:cSld name="4_Vide">
    <p:spTree>
      <p:nvGrpSpPr>
        <p:cNvPr id="511" name="Shape 511"/>
        <p:cNvGrpSpPr/>
        <p:nvPr/>
      </p:nvGrpSpPr>
      <p:grpSpPr>
        <a:xfrm>
          <a:off x="0" y="0"/>
          <a:ext cx="0" cy="0"/>
          <a:chOff x="0" y="0"/>
          <a:chExt cx="0" cy="0"/>
        </a:xfrm>
      </p:grpSpPr>
      <p:sp>
        <p:nvSpPr>
          <p:cNvPr id="512" name="Google Shape;512;p15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3" name="Google Shape;513;p15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4" name="Google Shape;514;p15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515" name="Google Shape;515;p153"/>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ontenu avec légende">
  <p:cSld name="4_Contenu avec légende">
    <p:spTree>
      <p:nvGrpSpPr>
        <p:cNvPr id="516" name="Shape 516"/>
        <p:cNvGrpSpPr/>
        <p:nvPr/>
      </p:nvGrpSpPr>
      <p:grpSpPr>
        <a:xfrm>
          <a:off x="0" y="0"/>
          <a:ext cx="0" cy="0"/>
          <a:chOff x="0" y="0"/>
          <a:chExt cx="0" cy="0"/>
        </a:xfrm>
      </p:grpSpPr>
      <p:sp>
        <p:nvSpPr>
          <p:cNvPr id="517" name="Google Shape;517;p154"/>
          <p:cNvSpPr txBox="1"/>
          <p:nvPr>
            <p:ph type="title"/>
          </p:nvPr>
        </p:nvSpPr>
        <p:spPr>
          <a:xfrm>
            <a:off x="1463041" y="685800"/>
            <a:ext cx="5694998"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8" name="Google Shape;518;p154"/>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519" name="Google Shape;519;p154"/>
          <p:cNvSpPr txBox="1"/>
          <p:nvPr>
            <p:ph idx="2" type="body"/>
          </p:nvPr>
        </p:nvSpPr>
        <p:spPr>
          <a:xfrm>
            <a:off x="1463041" y="3086100"/>
            <a:ext cx="5694998"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520" name="Google Shape;520;p15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1" name="Google Shape;521;p15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2" name="Google Shape;522;p15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523" name="Google Shape;523;p154"/>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7" name="Google Shape;57;p1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8" name="Google Shape;58;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Diapositive de titre">
  <p:cSld name="3_Diapositive de titre">
    <p:spTree>
      <p:nvGrpSpPr>
        <p:cNvPr id="524" name="Shape 524"/>
        <p:cNvGrpSpPr/>
        <p:nvPr/>
      </p:nvGrpSpPr>
      <p:grpSpPr>
        <a:xfrm>
          <a:off x="0" y="0"/>
          <a:ext cx="0" cy="0"/>
          <a:chOff x="0" y="0"/>
          <a:chExt cx="0" cy="0"/>
        </a:xfrm>
      </p:grpSpPr>
      <p:sp>
        <p:nvSpPr>
          <p:cNvPr id="525" name="Google Shape;525;p155"/>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26" name="Google Shape;526;p155"/>
          <p:cNvSpPr txBox="1"/>
          <p:nvPr>
            <p:ph idx="1" type="subTitle"/>
          </p:nvPr>
        </p:nvSpPr>
        <p:spPr>
          <a:xfrm>
            <a:off x="2286000" y="5403058"/>
            <a:ext cx="13716000" cy="161169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527" name="Google Shape;527;p15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8" name="Google Shape;528;p15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9" name="Google Shape;529;p15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530" name="Google Shape;530;p155"/>
          <p:cNvPicPr preferRelativeResize="0"/>
          <p:nvPr/>
        </p:nvPicPr>
        <p:blipFill rotWithShape="1">
          <a:blip r:embed="rId2">
            <a:alphaModFix/>
          </a:blip>
          <a:srcRect b="0" l="0" r="0" t="0"/>
          <a:stretch/>
        </p:blipFill>
        <p:spPr>
          <a:xfrm>
            <a:off x="110562" y="1392556"/>
            <a:ext cx="2293476" cy="4725353"/>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re et contenu">
  <p:cSld name="3_Titre et contenu">
    <p:spTree>
      <p:nvGrpSpPr>
        <p:cNvPr id="531" name="Shape 531"/>
        <p:cNvGrpSpPr/>
        <p:nvPr/>
      </p:nvGrpSpPr>
      <p:grpSpPr>
        <a:xfrm>
          <a:off x="0" y="0"/>
          <a:ext cx="0" cy="0"/>
          <a:chOff x="0" y="0"/>
          <a:chExt cx="0" cy="0"/>
        </a:xfrm>
      </p:grpSpPr>
      <p:sp>
        <p:nvSpPr>
          <p:cNvPr id="532" name="Google Shape;532;p156"/>
          <p:cNvSpPr txBox="1"/>
          <p:nvPr>
            <p:ph type="title"/>
          </p:nvPr>
        </p:nvSpPr>
        <p:spPr>
          <a:xfrm>
            <a:off x="1841864" y="496433"/>
            <a:ext cx="15188837"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33" name="Google Shape;533;p156"/>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534" name="Google Shape;534;p15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5" name="Google Shape;535;p15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6" name="Google Shape;536;p15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537" name="Google Shape;537;p156"/>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Deux contenus">
  <p:cSld name="3_Deux contenus">
    <p:spTree>
      <p:nvGrpSpPr>
        <p:cNvPr id="538" name="Shape 538"/>
        <p:cNvGrpSpPr/>
        <p:nvPr/>
      </p:nvGrpSpPr>
      <p:grpSpPr>
        <a:xfrm>
          <a:off x="0" y="0"/>
          <a:ext cx="0" cy="0"/>
          <a:chOff x="0" y="0"/>
          <a:chExt cx="0" cy="0"/>
        </a:xfrm>
      </p:grpSpPr>
      <p:sp>
        <p:nvSpPr>
          <p:cNvPr id="539" name="Google Shape;539;p157"/>
          <p:cNvSpPr txBox="1"/>
          <p:nvPr>
            <p:ph type="title"/>
          </p:nvPr>
        </p:nvSpPr>
        <p:spPr>
          <a:xfrm>
            <a:off x="1867989" y="547688"/>
            <a:ext cx="15162711"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40" name="Google Shape;540;p157"/>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541" name="Google Shape;541;p157"/>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542" name="Google Shape;542;p15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3" name="Google Shape;543;p15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4" name="Google Shape;544;p15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545" name="Google Shape;545;p157"/>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re seul">
  <p:cSld name="3_Titre seul">
    <p:spTree>
      <p:nvGrpSpPr>
        <p:cNvPr id="546" name="Shape 546"/>
        <p:cNvGrpSpPr/>
        <p:nvPr/>
      </p:nvGrpSpPr>
      <p:grpSpPr>
        <a:xfrm>
          <a:off x="0" y="0"/>
          <a:ext cx="0" cy="0"/>
          <a:chOff x="0" y="0"/>
          <a:chExt cx="0" cy="0"/>
        </a:xfrm>
      </p:grpSpPr>
      <p:sp>
        <p:nvSpPr>
          <p:cNvPr id="547" name="Google Shape;547;p158"/>
          <p:cNvSpPr txBox="1"/>
          <p:nvPr>
            <p:ph type="title"/>
          </p:nvPr>
        </p:nvSpPr>
        <p:spPr>
          <a:xfrm>
            <a:off x="1907176" y="547688"/>
            <a:ext cx="15123524"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48" name="Google Shape;548;p15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9" name="Google Shape;549;p15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0" name="Google Shape;550;p15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551" name="Google Shape;551;p158"/>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Vide">
  <p:cSld name="3_Vide">
    <p:spTree>
      <p:nvGrpSpPr>
        <p:cNvPr id="552" name="Shape 552"/>
        <p:cNvGrpSpPr/>
        <p:nvPr/>
      </p:nvGrpSpPr>
      <p:grpSpPr>
        <a:xfrm>
          <a:off x="0" y="0"/>
          <a:ext cx="0" cy="0"/>
          <a:chOff x="0" y="0"/>
          <a:chExt cx="0" cy="0"/>
        </a:xfrm>
      </p:grpSpPr>
      <p:sp>
        <p:nvSpPr>
          <p:cNvPr id="553" name="Google Shape;553;p15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4" name="Google Shape;554;p15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5" name="Google Shape;555;p15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556" name="Google Shape;556;p159"/>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ontenu avec légende">
  <p:cSld name="3_Contenu avec légende">
    <p:spTree>
      <p:nvGrpSpPr>
        <p:cNvPr id="557" name="Shape 557"/>
        <p:cNvGrpSpPr/>
        <p:nvPr/>
      </p:nvGrpSpPr>
      <p:grpSpPr>
        <a:xfrm>
          <a:off x="0" y="0"/>
          <a:ext cx="0" cy="0"/>
          <a:chOff x="0" y="0"/>
          <a:chExt cx="0" cy="0"/>
        </a:xfrm>
      </p:grpSpPr>
      <p:sp>
        <p:nvSpPr>
          <p:cNvPr id="558" name="Google Shape;558;p160"/>
          <p:cNvSpPr txBox="1"/>
          <p:nvPr>
            <p:ph type="title"/>
          </p:nvPr>
        </p:nvSpPr>
        <p:spPr>
          <a:xfrm>
            <a:off x="1463041" y="685800"/>
            <a:ext cx="5694998"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9" name="Google Shape;559;p160"/>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560" name="Google Shape;560;p160"/>
          <p:cNvSpPr txBox="1"/>
          <p:nvPr>
            <p:ph idx="2" type="body"/>
          </p:nvPr>
        </p:nvSpPr>
        <p:spPr>
          <a:xfrm>
            <a:off x="1463041" y="3086100"/>
            <a:ext cx="5694998"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561" name="Google Shape;561;p16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2" name="Google Shape;562;p16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3" name="Google Shape;563;p16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564" name="Google Shape;564;p160"/>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iapositive de titre">
  <p:cSld name="2_Diapositive de titre">
    <p:spTree>
      <p:nvGrpSpPr>
        <p:cNvPr id="565" name="Shape 565"/>
        <p:cNvGrpSpPr/>
        <p:nvPr/>
      </p:nvGrpSpPr>
      <p:grpSpPr>
        <a:xfrm>
          <a:off x="0" y="0"/>
          <a:ext cx="0" cy="0"/>
          <a:chOff x="0" y="0"/>
          <a:chExt cx="0" cy="0"/>
        </a:xfrm>
      </p:grpSpPr>
      <p:sp>
        <p:nvSpPr>
          <p:cNvPr id="566" name="Google Shape;566;p161"/>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7" name="Google Shape;567;p161"/>
          <p:cNvSpPr txBox="1"/>
          <p:nvPr>
            <p:ph idx="1" type="subTitle"/>
          </p:nvPr>
        </p:nvSpPr>
        <p:spPr>
          <a:xfrm>
            <a:off x="2286000" y="5403058"/>
            <a:ext cx="13716000" cy="161169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568" name="Google Shape;568;p16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9" name="Google Shape;569;p16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0" name="Google Shape;570;p16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571" name="Google Shape;571;p161"/>
          <p:cNvPicPr preferRelativeResize="0"/>
          <p:nvPr/>
        </p:nvPicPr>
        <p:blipFill rotWithShape="1">
          <a:blip r:embed="rId2">
            <a:alphaModFix/>
          </a:blip>
          <a:srcRect b="0" l="0" r="0" t="0"/>
          <a:stretch/>
        </p:blipFill>
        <p:spPr>
          <a:xfrm>
            <a:off x="110562" y="1392556"/>
            <a:ext cx="2293476" cy="4725353"/>
          </a:xfrm>
          <a:prstGeom prst="rect">
            <a:avLst/>
          </a:prstGeom>
          <a:noFill/>
          <a:ln>
            <a:noFill/>
          </a:ln>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re et contenu">
  <p:cSld name="2_Titre et contenu">
    <p:spTree>
      <p:nvGrpSpPr>
        <p:cNvPr id="572" name="Shape 572"/>
        <p:cNvGrpSpPr/>
        <p:nvPr/>
      </p:nvGrpSpPr>
      <p:grpSpPr>
        <a:xfrm>
          <a:off x="0" y="0"/>
          <a:ext cx="0" cy="0"/>
          <a:chOff x="0" y="0"/>
          <a:chExt cx="0" cy="0"/>
        </a:xfrm>
      </p:grpSpPr>
      <p:sp>
        <p:nvSpPr>
          <p:cNvPr id="573" name="Google Shape;573;p162"/>
          <p:cNvSpPr txBox="1"/>
          <p:nvPr>
            <p:ph type="title"/>
          </p:nvPr>
        </p:nvSpPr>
        <p:spPr>
          <a:xfrm>
            <a:off x="1841864" y="496433"/>
            <a:ext cx="15188837"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4" name="Google Shape;574;p162"/>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575" name="Google Shape;575;p16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6" name="Google Shape;576;p16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7" name="Google Shape;577;p16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578" name="Google Shape;578;p162"/>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eux contenus">
  <p:cSld name="2_Deux contenus">
    <p:spTree>
      <p:nvGrpSpPr>
        <p:cNvPr id="579" name="Shape 579"/>
        <p:cNvGrpSpPr/>
        <p:nvPr/>
      </p:nvGrpSpPr>
      <p:grpSpPr>
        <a:xfrm>
          <a:off x="0" y="0"/>
          <a:ext cx="0" cy="0"/>
          <a:chOff x="0" y="0"/>
          <a:chExt cx="0" cy="0"/>
        </a:xfrm>
      </p:grpSpPr>
      <p:sp>
        <p:nvSpPr>
          <p:cNvPr id="580" name="Google Shape;580;p163"/>
          <p:cNvSpPr txBox="1"/>
          <p:nvPr>
            <p:ph type="title"/>
          </p:nvPr>
        </p:nvSpPr>
        <p:spPr>
          <a:xfrm>
            <a:off x="1867989" y="547688"/>
            <a:ext cx="15162711"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81" name="Google Shape;581;p163"/>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582" name="Google Shape;582;p163"/>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583" name="Google Shape;583;p16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4" name="Google Shape;584;p16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5" name="Google Shape;585;p16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586" name="Google Shape;586;p163"/>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re seul">
  <p:cSld name="2_Titre seul">
    <p:spTree>
      <p:nvGrpSpPr>
        <p:cNvPr id="587" name="Shape 587"/>
        <p:cNvGrpSpPr/>
        <p:nvPr/>
      </p:nvGrpSpPr>
      <p:grpSpPr>
        <a:xfrm>
          <a:off x="0" y="0"/>
          <a:ext cx="0" cy="0"/>
          <a:chOff x="0" y="0"/>
          <a:chExt cx="0" cy="0"/>
        </a:xfrm>
      </p:grpSpPr>
      <p:sp>
        <p:nvSpPr>
          <p:cNvPr id="588" name="Google Shape;588;p164"/>
          <p:cNvSpPr txBox="1"/>
          <p:nvPr>
            <p:ph type="title"/>
          </p:nvPr>
        </p:nvSpPr>
        <p:spPr>
          <a:xfrm>
            <a:off x="1907176" y="547688"/>
            <a:ext cx="15123524"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89" name="Google Shape;589;p16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0" name="Google Shape;590;p16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1" name="Google Shape;591;p16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592" name="Google Shape;592;p164"/>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1"/>
          <p:cNvSpPr/>
          <p:nvPr>
            <p:ph idx="2" type="pic"/>
          </p:nvPr>
        </p:nvSpPr>
        <p:spPr>
          <a:xfrm>
            <a:off x="1792288" y="612775"/>
            <a:ext cx="5486400" cy="4114800"/>
          </a:xfrm>
          <a:prstGeom prst="rect">
            <a:avLst/>
          </a:prstGeom>
          <a:noFill/>
          <a:ln>
            <a:noFill/>
          </a:ln>
        </p:spPr>
      </p:sp>
      <p:sp>
        <p:nvSpPr>
          <p:cNvPr id="64" name="Google Shape;64;p1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5" name="Google Shape;65;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Vide">
  <p:cSld name="2_Vide">
    <p:spTree>
      <p:nvGrpSpPr>
        <p:cNvPr id="593" name="Shape 593"/>
        <p:cNvGrpSpPr/>
        <p:nvPr/>
      </p:nvGrpSpPr>
      <p:grpSpPr>
        <a:xfrm>
          <a:off x="0" y="0"/>
          <a:ext cx="0" cy="0"/>
          <a:chOff x="0" y="0"/>
          <a:chExt cx="0" cy="0"/>
        </a:xfrm>
      </p:grpSpPr>
      <p:sp>
        <p:nvSpPr>
          <p:cNvPr id="594" name="Google Shape;594;p16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5" name="Google Shape;595;p16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6" name="Google Shape;596;p16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597" name="Google Shape;597;p165"/>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ntenu avec légende">
  <p:cSld name="2_Contenu avec légende">
    <p:spTree>
      <p:nvGrpSpPr>
        <p:cNvPr id="598" name="Shape 598"/>
        <p:cNvGrpSpPr/>
        <p:nvPr/>
      </p:nvGrpSpPr>
      <p:grpSpPr>
        <a:xfrm>
          <a:off x="0" y="0"/>
          <a:ext cx="0" cy="0"/>
          <a:chOff x="0" y="0"/>
          <a:chExt cx="0" cy="0"/>
        </a:xfrm>
      </p:grpSpPr>
      <p:sp>
        <p:nvSpPr>
          <p:cNvPr id="599" name="Google Shape;599;p166"/>
          <p:cNvSpPr txBox="1"/>
          <p:nvPr>
            <p:ph type="title"/>
          </p:nvPr>
        </p:nvSpPr>
        <p:spPr>
          <a:xfrm>
            <a:off x="1463041" y="685800"/>
            <a:ext cx="5694998"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0" name="Google Shape;600;p166"/>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601" name="Google Shape;601;p166"/>
          <p:cNvSpPr txBox="1"/>
          <p:nvPr>
            <p:ph idx="2" type="body"/>
          </p:nvPr>
        </p:nvSpPr>
        <p:spPr>
          <a:xfrm>
            <a:off x="1463041" y="3086100"/>
            <a:ext cx="5694998"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602" name="Google Shape;602;p16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3" name="Google Shape;603;p16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4" name="Google Shape;604;p16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605" name="Google Shape;605;p166"/>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Diapositive de titre">
  <p:cSld name="7_Diapositive de titre">
    <p:spTree>
      <p:nvGrpSpPr>
        <p:cNvPr id="606" name="Shape 606"/>
        <p:cNvGrpSpPr/>
        <p:nvPr/>
      </p:nvGrpSpPr>
      <p:grpSpPr>
        <a:xfrm>
          <a:off x="0" y="0"/>
          <a:ext cx="0" cy="0"/>
          <a:chOff x="0" y="0"/>
          <a:chExt cx="0" cy="0"/>
        </a:xfrm>
      </p:grpSpPr>
      <p:sp>
        <p:nvSpPr>
          <p:cNvPr id="607" name="Google Shape;607;p167"/>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8" name="Google Shape;608;p167"/>
          <p:cNvSpPr txBox="1"/>
          <p:nvPr>
            <p:ph idx="1" type="subTitle"/>
          </p:nvPr>
        </p:nvSpPr>
        <p:spPr>
          <a:xfrm>
            <a:off x="2286000" y="5403058"/>
            <a:ext cx="13716000" cy="161169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609" name="Google Shape;609;p16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0" name="Google Shape;610;p16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1" name="Google Shape;611;p16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612" name="Google Shape;612;p167"/>
          <p:cNvPicPr preferRelativeResize="0"/>
          <p:nvPr/>
        </p:nvPicPr>
        <p:blipFill rotWithShape="1">
          <a:blip r:embed="rId2">
            <a:alphaModFix/>
          </a:blip>
          <a:srcRect b="0" l="0" r="0" t="0"/>
          <a:stretch/>
        </p:blipFill>
        <p:spPr>
          <a:xfrm>
            <a:off x="110562" y="1392556"/>
            <a:ext cx="2293476" cy="4725353"/>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re et contenu">
  <p:cSld name="7_Titre et contenu">
    <p:spTree>
      <p:nvGrpSpPr>
        <p:cNvPr id="613" name="Shape 613"/>
        <p:cNvGrpSpPr/>
        <p:nvPr/>
      </p:nvGrpSpPr>
      <p:grpSpPr>
        <a:xfrm>
          <a:off x="0" y="0"/>
          <a:ext cx="0" cy="0"/>
          <a:chOff x="0" y="0"/>
          <a:chExt cx="0" cy="0"/>
        </a:xfrm>
      </p:grpSpPr>
      <p:sp>
        <p:nvSpPr>
          <p:cNvPr id="614" name="Google Shape;614;p168"/>
          <p:cNvSpPr txBox="1"/>
          <p:nvPr>
            <p:ph type="title"/>
          </p:nvPr>
        </p:nvSpPr>
        <p:spPr>
          <a:xfrm>
            <a:off x="1841864" y="496433"/>
            <a:ext cx="15188837"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15" name="Google Shape;615;p168"/>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616" name="Google Shape;616;p16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7" name="Google Shape;617;p16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8" name="Google Shape;618;p16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619" name="Google Shape;619;p168"/>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Deux contenus">
  <p:cSld name="7_Deux contenus">
    <p:spTree>
      <p:nvGrpSpPr>
        <p:cNvPr id="620" name="Shape 620"/>
        <p:cNvGrpSpPr/>
        <p:nvPr/>
      </p:nvGrpSpPr>
      <p:grpSpPr>
        <a:xfrm>
          <a:off x="0" y="0"/>
          <a:ext cx="0" cy="0"/>
          <a:chOff x="0" y="0"/>
          <a:chExt cx="0" cy="0"/>
        </a:xfrm>
      </p:grpSpPr>
      <p:sp>
        <p:nvSpPr>
          <p:cNvPr id="621" name="Google Shape;621;p169"/>
          <p:cNvSpPr txBox="1"/>
          <p:nvPr>
            <p:ph type="title"/>
          </p:nvPr>
        </p:nvSpPr>
        <p:spPr>
          <a:xfrm>
            <a:off x="1867989" y="547688"/>
            <a:ext cx="15162711"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2" name="Google Shape;622;p169"/>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623" name="Google Shape;623;p169"/>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624" name="Google Shape;624;p16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5" name="Google Shape;625;p16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6" name="Google Shape;626;p16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627" name="Google Shape;627;p169"/>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re seul">
  <p:cSld name="7_Titre seul">
    <p:spTree>
      <p:nvGrpSpPr>
        <p:cNvPr id="628" name="Shape 628"/>
        <p:cNvGrpSpPr/>
        <p:nvPr/>
      </p:nvGrpSpPr>
      <p:grpSpPr>
        <a:xfrm>
          <a:off x="0" y="0"/>
          <a:ext cx="0" cy="0"/>
          <a:chOff x="0" y="0"/>
          <a:chExt cx="0" cy="0"/>
        </a:xfrm>
      </p:grpSpPr>
      <p:sp>
        <p:nvSpPr>
          <p:cNvPr id="629" name="Google Shape;629;p170"/>
          <p:cNvSpPr txBox="1"/>
          <p:nvPr>
            <p:ph type="title"/>
          </p:nvPr>
        </p:nvSpPr>
        <p:spPr>
          <a:xfrm>
            <a:off x="1907176" y="547688"/>
            <a:ext cx="15123524"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0" name="Google Shape;630;p17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1" name="Google Shape;631;p17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2" name="Google Shape;632;p17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633" name="Google Shape;633;p170"/>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Vide">
  <p:cSld name="7_Vide">
    <p:spTree>
      <p:nvGrpSpPr>
        <p:cNvPr id="634" name="Shape 634"/>
        <p:cNvGrpSpPr/>
        <p:nvPr/>
      </p:nvGrpSpPr>
      <p:grpSpPr>
        <a:xfrm>
          <a:off x="0" y="0"/>
          <a:ext cx="0" cy="0"/>
          <a:chOff x="0" y="0"/>
          <a:chExt cx="0" cy="0"/>
        </a:xfrm>
      </p:grpSpPr>
      <p:sp>
        <p:nvSpPr>
          <p:cNvPr id="635" name="Google Shape;635;p17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6" name="Google Shape;636;p17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7" name="Google Shape;637;p17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638" name="Google Shape;638;p171"/>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ntenu avec légende">
  <p:cSld name="7_Contenu avec légende">
    <p:spTree>
      <p:nvGrpSpPr>
        <p:cNvPr id="639" name="Shape 639"/>
        <p:cNvGrpSpPr/>
        <p:nvPr/>
      </p:nvGrpSpPr>
      <p:grpSpPr>
        <a:xfrm>
          <a:off x="0" y="0"/>
          <a:ext cx="0" cy="0"/>
          <a:chOff x="0" y="0"/>
          <a:chExt cx="0" cy="0"/>
        </a:xfrm>
      </p:grpSpPr>
      <p:sp>
        <p:nvSpPr>
          <p:cNvPr id="640" name="Google Shape;640;p172"/>
          <p:cNvSpPr txBox="1"/>
          <p:nvPr>
            <p:ph type="title"/>
          </p:nvPr>
        </p:nvSpPr>
        <p:spPr>
          <a:xfrm>
            <a:off x="1463041" y="685800"/>
            <a:ext cx="5694998"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41" name="Google Shape;641;p172"/>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642" name="Google Shape;642;p172"/>
          <p:cNvSpPr txBox="1"/>
          <p:nvPr>
            <p:ph idx="2" type="body"/>
          </p:nvPr>
        </p:nvSpPr>
        <p:spPr>
          <a:xfrm>
            <a:off x="1463041" y="3086100"/>
            <a:ext cx="5694998"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643" name="Google Shape;643;p17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4" name="Google Shape;644;p17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5" name="Google Shape;645;p17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646" name="Google Shape;646;p172"/>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Diapositive de titre">
  <p:cSld name="6_Diapositive de titre">
    <p:spTree>
      <p:nvGrpSpPr>
        <p:cNvPr id="647" name="Shape 647"/>
        <p:cNvGrpSpPr/>
        <p:nvPr/>
      </p:nvGrpSpPr>
      <p:grpSpPr>
        <a:xfrm>
          <a:off x="0" y="0"/>
          <a:ext cx="0" cy="0"/>
          <a:chOff x="0" y="0"/>
          <a:chExt cx="0" cy="0"/>
        </a:xfrm>
      </p:grpSpPr>
      <p:sp>
        <p:nvSpPr>
          <p:cNvPr id="648" name="Google Shape;648;p173"/>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49" name="Google Shape;649;p173"/>
          <p:cNvSpPr txBox="1"/>
          <p:nvPr>
            <p:ph idx="1" type="subTitle"/>
          </p:nvPr>
        </p:nvSpPr>
        <p:spPr>
          <a:xfrm>
            <a:off x="2286000" y="5403058"/>
            <a:ext cx="13716000" cy="161169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650" name="Google Shape;650;p17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1" name="Google Shape;651;p17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2" name="Google Shape;652;p17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653" name="Google Shape;653;p173"/>
          <p:cNvPicPr preferRelativeResize="0"/>
          <p:nvPr/>
        </p:nvPicPr>
        <p:blipFill rotWithShape="1">
          <a:blip r:embed="rId2">
            <a:alphaModFix/>
          </a:blip>
          <a:srcRect b="0" l="0" r="0" t="0"/>
          <a:stretch/>
        </p:blipFill>
        <p:spPr>
          <a:xfrm>
            <a:off x="110562" y="1392556"/>
            <a:ext cx="2293476" cy="4725353"/>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re et contenu">
  <p:cSld name="6_Titre et contenu">
    <p:spTree>
      <p:nvGrpSpPr>
        <p:cNvPr id="654" name="Shape 654"/>
        <p:cNvGrpSpPr/>
        <p:nvPr/>
      </p:nvGrpSpPr>
      <p:grpSpPr>
        <a:xfrm>
          <a:off x="0" y="0"/>
          <a:ext cx="0" cy="0"/>
          <a:chOff x="0" y="0"/>
          <a:chExt cx="0" cy="0"/>
        </a:xfrm>
      </p:grpSpPr>
      <p:sp>
        <p:nvSpPr>
          <p:cNvPr id="655" name="Google Shape;655;p174"/>
          <p:cNvSpPr txBox="1"/>
          <p:nvPr>
            <p:ph type="title"/>
          </p:nvPr>
        </p:nvSpPr>
        <p:spPr>
          <a:xfrm>
            <a:off x="1841864" y="496433"/>
            <a:ext cx="15188837"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56" name="Google Shape;656;p174"/>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657" name="Google Shape;657;p17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8" name="Google Shape;658;p17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9" name="Google Shape;659;p17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None/>
              <a:defRPr/>
            </a:lvl1pPr>
            <a:lvl2pPr indent="0" lvl="1" marL="0" algn="r">
              <a:lnSpc>
                <a:spcPct val="100000"/>
              </a:lnSpc>
              <a:spcBef>
                <a:spcPts val="0"/>
              </a:spcBef>
              <a:spcAft>
                <a:spcPts val="0"/>
              </a:spcAft>
              <a:buNone/>
              <a:defRPr/>
            </a:lvl2pPr>
            <a:lvl3pPr indent="0" lvl="2" marL="0" algn="r">
              <a:lnSpc>
                <a:spcPct val="100000"/>
              </a:lnSpc>
              <a:spcBef>
                <a:spcPts val="0"/>
              </a:spcBef>
              <a:spcAft>
                <a:spcPts val="0"/>
              </a:spcAft>
              <a:buNone/>
              <a:defRPr/>
            </a:lvl3pPr>
            <a:lvl4pPr indent="0" lvl="3" marL="0" algn="r">
              <a:lnSpc>
                <a:spcPct val="100000"/>
              </a:lnSpc>
              <a:spcBef>
                <a:spcPts val="0"/>
              </a:spcBef>
              <a:spcAft>
                <a:spcPts val="0"/>
              </a:spcAft>
              <a:buNone/>
              <a:defRPr/>
            </a:lvl4pPr>
            <a:lvl5pPr indent="0" lvl="4" marL="0" algn="r">
              <a:lnSpc>
                <a:spcPct val="100000"/>
              </a:lnSpc>
              <a:spcBef>
                <a:spcPts val="0"/>
              </a:spcBef>
              <a:spcAft>
                <a:spcPts val="0"/>
              </a:spcAft>
              <a:buNone/>
              <a:defRPr/>
            </a:lvl5pPr>
            <a:lvl6pPr indent="0" lvl="5" marL="0" algn="r">
              <a:lnSpc>
                <a:spcPct val="100000"/>
              </a:lnSpc>
              <a:spcBef>
                <a:spcPts val="0"/>
              </a:spcBef>
              <a:spcAft>
                <a:spcPts val="0"/>
              </a:spcAft>
              <a:buNone/>
              <a:defRPr/>
            </a:lvl6pPr>
            <a:lvl7pPr indent="0" lvl="6" marL="0" algn="r">
              <a:lnSpc>
                <a:spcPct val="100000"/>
              </a:lnSpc>
              <a:spcBef>
                <a:spcPts val="0"/>
              </a:spcBef>
              <a:spcAft>
                <a:spcPts val="0"/>
              </a:spcAft>
              <a:buNone/>
              <a:defRPr/>
            </a:lvl7pPr>
            <a:lvl8pPr indent="0" lvl="7" marL="0" algn="r">
              <a:lnSpc>
                <a:spcPct val="100000"/>
              </a:lnSpc>
              <a:spcBef>
                <a:spcPts val="0"/>
              </a:spcBef>
              <a:spcAft>
                <a:spcPts val="0"/>
              </a:spcAft>
              <a:buNone/>
              <a:defRPr/>
            </a:lvl8pPr>
            <a:lvl9pPr indent="0" lvl="8" marL="0" algn="r">
              <a:lnSpc>
                <a:spcPct val="100000"/>
              </a:lnSpc>
              <a:spcBef>
                <a:spcPts val="0"/>
              </a:spcBef>
              <a:spcAft>
                <a:spcPts val="0"/>
              </a:spcAft>
              <a:buNone/>
              <a:defRPr/>
            </a:lvl9pPr>
          </a:lstStyle>
          <a:p>
            <a:pPr indent="0" lvl="0" marL="0" rtl="0" algn="r">
              <a:spcBef>
                <a:spcPts val="0"/>
              </a:spcBef>
              <a:spcAft>
                <a:spcPts val="0"/>
              </a:spcAft>
              <a:buNone/>
            </a:pPr>
            <a:fld id="{00000000-1234-1234-1234-123412341234}" type="slidenum">
              <a:rPr lang="en-US"/>
              <a:t>‹#›</a:t>
            </a:fld>
            <a:endParaRPr/>
          </a:p>
        </p:txBody>
      </p:sp>
      <p:pic>
        <p:nvPicPr>
          <p:cNvPr id="660" name="Google Shape;660;p174"/>
          <p:cNvPicPr preferRelativeResize="0"/>
          <p:nvPr/>
        </p:nvPicPr>
        <p:blipFill rotWithShape="1">
          <a:blip r:embed="rId2">
            <a:alphaModFix/>
          </a:blip>
          <a:srcRect b="0" l="0" r="0" t="0"/>
          <a:stretch/>
        </p:blipFill>
        <p:spPr>
          <a:xfrm>
            <a:off x="202002" y="242772"/>
            <a:ext cx="1261038" cy="259817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8.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10.xml.rels><?xml version="1.0" encoding="UTF-8" standalone="yes"?><Relationships xmlns="http://schemas.openxmlformats.org/package/2006/relationships"><Relationship Id="rId20" Type="http://schemas.openxmlformats.org/officeDocument/2006/relationships/slideLayout" Target="../slideLayouts/slideLayout262.xml"/><Relationship Id="rId22" Type="http://schemas.openxmlformats.org/officeDocument/2006/relationships/slideLayout" Target="../slideLayouts/slideLayout264.xml"/><Relationship Id="rId21" Type="http://schemas.openxmlformats.org/officeDocument/2006/relationships/slideLayout" Target="../slideLayouts/slideLayout263.xml"/><Relationship Id="rId24" Type="http://schemas.openxmlformats.org/officeDocument/2006/relationships/slideLayout" Target="../slideLayouts/slideLayout266.xml"/><Relationship Id="rId23" Type="http://schemas.openxmlformats.org/officeDocument/2006/relationships/slideLayout" Target="../slideLayouts/slideLayout265.xml"/><Relationship Id="rId1" Type="http://schemas.openxmlformats.org/officeDocument/2006/relationships/slideLayout" Target="../slideLayouts/slideLayout243.xml"/><Relationship Id="rId2" Type="http://schemas.openxmlformats.org/officeDocument/2006/relationships/slideLayout" Target="../slideLayouts/slideLayout244.xml"/><Relationship Id="rId3" Type="http://schemas.openxmlformats.org/officeDocument/2006/relationships/slideLayout" Target="../slideLayouts/slideLayout245.xml"/><Relationship Id="rId4" Type="http://schemas.openxmlformats.org/officeDocument/2006/relationships/slideLayout" Target="../slideLayouts/slideLayout246.xml"/><Relationship Id="rId9" Type="http://schemas.openxmlformats.org/officeDocument/2006/relationships/slideLayout" Target="../slideLayouts/slideLayout251.xml"/><Relationship Id="rId26" Type="http://schemas.openxmlformats.org/officeDocument/2006/relationships/slideLayout" Target="../slideLayouts/slideLayout268.xml"/><Relationship Id="rId25" Type="http://schemas.openxmlformats.org/officeDocument/2006/relationships/slideLayout" Target="../slideLayouts/slideLayout267.xml"/><Relationship Id="rId28" Type="http://schemas.openxmlformats.org/officeDocument/2006/relationships/slideLayout" Target="../slideLayouts/slideLayout270.xml"/><Relationship Id="rId27" Type="http://schemas.openxmlformats.org/officeDocument/2006/relationships/slideLayout" Target="../slideLayouts/slideLayout269.xml"/><Relationship Id="rId5" Type="http://schemas.openxmlformats.org/officeDocument/2006/relationships/slideLayout" Target="../slideLayouts/slideLayout247.xml"/><Relationship Id="rId6" Type="http://schemas.openxmlformats.org/officeDocument/2006/relationships/slideLayout" Target="../slideLayouts/slideLayout248.xml"/><Relationship Id="rId29" Type="http://schemas.openxmlformats.org/officeDocument/2006/relationships/slideLayout" Target="../slideLayouts/slideLayout271.xml"/><Relationship Id="rId7" Type="http://schemas.openxmlformats.org/officeDocument/2006/relationships/slideLayout" Target="../slideLayouts/slideLayout249.xml"/><Relationship Id="rId8" Type="http://schemas.openxmlformats.org/officeDocument/2006/relationships/slideLayout" Target="../slideLayouts/slideLayout250.xml"/><Relationship Id="rId31" Type="http://schemas.openxmlformats.org/officeDocument/2006/relationships/slideLayout" Target="../slideLayouts/slideLayout273.xml"/><Relationship Id="rId30" Type="http://schemas.openxmlformats.org/officeDocument/2006/relationships/slideLayout" Target="../slideLayouts/slideLayout272.xml"/><Relationship Id="rId11" Type="http://schemas.openxmlformats.org/officeDocument/2006/relationships/slideLayout" Target="../slideLayouts/slideLayout253.xml"/><Relationship Id="rId33" Type="http://schemas.openxmlformats.org/officeDocument/2006/relationships/slideLayout" Target="../slideLayouts/slideLayout275.xml"/><Relationship Id="rId10" Type="http://schemas.openxmlformats.org/officeDocument/2006/relationships/slideLayout" Target="../slideLayouts/slideLayout252.xml"/><Relationship Id="rId32" Type="http://schemas.openxmlformats.org/officeDocument/2006/relationships/slideLayout" Target="../slideLayouts/slideLayout274.xml"/><Relationship Id="rId13" Type="http://schemas.openxmlformats.org/officeDocument/2006/relationships/slideLayout" Target="../slideLayouts/slideLayout255.xml"/><Relationship Id="rId12" Type="http://schemas.openxmlformats.org/officeDocument/2006/relationships/slideLayout" Target="../slideLayouts/slideLayout254.xml"/><Relationship Id="rId34" Type="http://schemas.openxmlformats.org/officeDocument/2006/relationships/theme" Target="../theme/theme18.xml"/><Relationship Id="rId15" Type="http://schemas.openxmlformats.org/officeDocument/2006/relationships/slideLayout" Target="../slideLayouts/slideLayout257.xml"/><Relationship Id="rId14" Type="http://schemas.openxmlformats.org/officeDocument/2006/relationships/slideLayout" Target="../slideLayouts/slideLayout256.xml"/><Relationship Id="rId17" Type="http://schemas.openxmlformats.org/officeDocument/2006/relationships/slideLayout" Target="../slideLayouts/slideLayout259.xml"/><Relationship Id="rId16" Type="http://schemas.openxmlformats.org/officeDocument/2006/relationships/slideLayout" Target="../slideLayouts/slideLayout258.xml"/><Relationship Id="rId19" Type="http://schemas.openxmlformats.org/officeDocument/2006/relationships/slideLayout" Target="../slideLayouts/slideLayout261.xml"/><Relationship Id="rId18" Type="http://schemas.openxmlformats.org/officeDocument/2006/relationships/slideLayout" Target="../slideLayouts/slideLayout260.xml"/></Relationships>
</file>

<file path=ppt/slideMasters/_rels/slideMaster11.xml.rels><?xml version="1.0" encoding="UTF-8" standalone="yes"?><Relationships xmlns="http://schemas.openxmlformats.org/package/2006/relationships"><Relationship Id="rId1" Type="http://schemas.openxmlformats.org/officeDocument/2006/relationships/slideLayout" Target="../slideLayouts/slideLayout276.xml"/><Relationship Id="rId2" Type="http://schemas.openxmlformats.org/officeDocument/2006/relationships/slideLayout" Target="../slideLayouts/slideLayout277.xml"/><Relationship Id="rId3" Type="http://schemas.openxmlformats.org/officeDocument/2006/relationships/slideLayout" Target="../slideLayouts/slideLayout278.xml"/><Relationship Id="rId4" Type="http://schemas.openxmlformats.org/officeDocument/2006/relationships/slideLayout" Target="../slideLayouts/slideLayout279.xml"/><Relationship Id="rId9" Type="http://schemas.openxmlformats.org/officeDocument/2006/relationships/slideLayout" Target="../slideLayouts/slideLayout284.xml"/><Relationship Id="rId5" Type="http://schemas.openxmlformats.org/officeDocument/2006/relationships/slideLayout" Target="../slideLayouts/slideLayout280.xml"/><Relationship Id="rId6" Type="http://schemas.openxmlformats.org/officeDocument/2006/relationships/slideLayout" Target="../slideLayouts/slideLayout281.xml"/><Relationship Id="rId7" Type="http://schemas.openxmlformats.org/officeDocument/2006/relationships/slideLayout" Target="../slideLayouts/slideLayout282.xml"/><Relationship Id="rId8" Type="http://schemas.openxmlformats.org/officeDocument/2006/relationships/slideLayout" Target="../slideLayouts/slideLayout283.xml"/><Relationship Id="rId11" Type="http://schemas.openxmlformats.org/officeDocument/2006/relationships/slideLayout" Target="../slideLayouts/slideLayout286.xml"/><Relationship Id="rId10" Type="http://schemas.openxmlformats.org/officeDocument/2006/relationships/slideLayout" Target="../slideLayouts/slideLayout285.xml"/><Relationship Id="rId13" Type="http://schemas.openxmlformats.org/officeDocument/2006/relationships/slideLayout" Target="../slideLayouts/slideLayout288.xml"/><Relationship Id="rId12" Type="http://schemas.openxmlformats.org/officeDocument/2006/relationships/slideLayout" Target="../slideLayouts/slideLayout287.xml"/><Relationship Id="rId15" Type="http://schemas.openxmlformats.org/officeDocument/2006/relationships/slideLayout" Target="../slideLayouts/slideLayout290.xml"/><Relationship Id="rId14" Type="http://schemas.openxmlformats.org/officeDocument/2006/relationships/slideLayout" Target="../slideLayouts/slideLayout289.xml"/><Relationship Id="rId16" Type="http://schemas.openxmlformats.org/officeDocument/2006/relationships/theme" Target="../theme/theme4.xml"/></Relationships>
</file>

<file path=ppt/slideMasters/_rels/slideMaster12.xml.rels><?xml version="1.0" encoding="UTF-8" standalone="yes"?><Relationships xmlns="http://schemas.openxmlformats.org/package/2006/relationships"><Relationship Id="rId1" Type="http://schemas.openxmlformats.org/officeDocument/2006/relationships/slideLayout" Target="../slideLayouts/slideLayout291.xml"/><Relationship Id="rId2" Type="http://schemas.openxmlformats.org/officeDocument/2006/relationships/slideLayout" Target="../slideLayouts/slideLayout292.xml"/><Relationship Id="rId3" Type="http://schemas.openxmlformats.org/officeDocument/2006/relationships/slideLayout" Target="../slideLayouts/slideLayout293.xml"/><Relationship Id="rId4" Type="http://schemas.openxmlformats.org/officeDocument/2006/relationships/slideLayout" Target="../slideLayouts/slideLayout294.xml"/><Relationship Id="rId9" Type="http://schemas.openxmlformats.org/officeDocument/2006/relationships/slideLayout" Target="../slideLayouts/slideLayout299.xml"/><Relationship Id="rId5" Type="http://schemas.openxmlformats.org/officeDocument/2006/relationships/slideLayout" Target="../slideLayouts/slideLayout295.xml"/><Relationship Id="rId6" Type="http://schemas.openxmlformats.org/officeDocument/2006/relationships/slideLayout" Target="../slideLayouts/slideLayout296.xml"/><Relationship Id="rId7" Type="http://schemas.openxmlformats.org/officeDocument/2006/relationships/slideLayout" Target="../slideLayouts/slideLayout297.xml"/><Relationship Id="rId8" Type="http://schemas.openxmlformats.org/officeDocument/2006/relationships/slideLayout" Target="../slideLayouts/slideLayout298.xml"/><Relationship Id="rId11" Type="http://schemas.openxmlformats.org/officeDocument/2006/relationships/slideLayout" Target="../slideLayouts/slideLayout301.xml"/><Relationship Id="rId10" Type="http://schemas.openxmlformats.org/officeDocument/2006/relationships/slideLayout" Target="../slideLayouts/slideLayout300.xml"/><Relationship Id="rId12" Type="http://schemas.openxmlformats.org/officeDocument/2006/relationships/theme" Target="../theme/theme16.xml"/></Relationships>
</file>

<file path=ppt/slideMasters/_rels/slideMaster13.xml.rels><?xml version="1.0" encoding="UTF-8" standalone="yes"?><Relationships xmlns="http://schemas.openxmlformats.org/package/2006/relationships"><Relationship Id="rId20" Type="http://schemas.openxmlformats.org/officeDocument/2006/relationships/slideLayout" Target="../slideLayouts/slideLayout321.xml"/><Relationship Id="rId22" Type="http://schemas.openxmlformats.org/officeDocument/2006/relationships/slideLayout" Target="../slideLayouts/slideLayout323.xml"/><Relationship Id="rId21" Type="http://schemas.openxmlformats.org/officeDocument/2006/relationships/slideLayout" Target="../slideLayouts/slideLayout322.xml"/><Relationship Id="rId24" Type="http://schemas.openxmlformats.org/officeDocument/2006/relationships/slideLayout" Target="../slideLayouts/slideLayout325.xml"/><Relationship Id="rId23" Type="http://schemas.openxmlformats.org/officeDocument/2006/relationships/slideLayout" Target="../slideLayouts/slideLayout324.xml"/><Relationship Id="rId1" Type="http://schemas.openxmlformats.org/officeDocument/2006/relationships/slideLayout" Target="../slideLayouts/slideLayout302.xml"/><Relationship Id="rId2" Type="http://schemas.openxmlformats.org/officeDocument/2006/relationships/slideLayout" Target="../slideLayouts/slideLayout303.xml"/><Relationship Id="rId3" Type="http://schemas.openxmlformats.org/officeDocument/2006/relationships/slideLayout" Target="../slideLayouts/slideLayout304.xml"/><Relationship Id="rId4" Type="http://schemas.openxmlformats.org/officeDocument/2006/relationships/slideLayout" Target="../slideLayouts/slideLayout305.xml"/><Relationship Id="rId9" Type="http://schemas.openxmlformats.org/officeDocument/2006/relationships/slideLayout" Target="../slideLayouts/slideLayout310.xml"/><Relationship Id="rId26" Type="http://schemas.openxmlformats.org/officeDocument/2006/relationships/slideLayout" Target="../slideLayouts/slideLayout327.xml"/><Relationship Id="rId25" Type="http://schemas.openxmlformats.org/officeDocument/2006/relationships/slideLayout" Target="../slideLayouts/slideLayout326.xml"/><Relationship Id="rId28" Type="http://schemas.openxmlformats.org/officeDocument/2006/relationships/theme" Target="../theme/theme5.xml"/><Relationship Id="rId27" Type="http://schemas.openxmlformats.org/officeDocument/2006/relationships/slideLayout" Target="../slideLayouts/slideLayout328.xml"/><Relationship Id="rId5" Type="http://schemas.openxmlformats.org/officeDocument/2006/relationships/slideLayout" Target="../slideLayouts/slideLayout306.xml"/><Relationship Id="rId6" Type="http://schemas.openxmlformats.org/officeDocument/2006/relationships/slideLayout" Target="../slideLayouts/slideLayout307.xml"/><Relationship Id="rId7" Type="http://schemas.openxmlformats.org/officeDocument/2006/relationships/slideLayout" Target="../slideLayouts/slideLayout308.xml"/><Relationship Id="rId8" Type="http://schemas.openxmlformats.org/officeDocument/2006/relationships/slideLayout" Target="../slideLayouts/slideLayout309.xml"/><Relationship Id="rId11" Type="http://schemas.openxmlformats.org/officeDocument/2006/relationships/slideLayout" Target="../slideLayouts/slideLayout312.xml"/><Relationship Id="rId10" Type="http://schemas.openxmlformats.org/officeDocument/2006/relationships/slideLayout" Target="../slideLayouts/slideLayout311.xml"/><Relationship Id="rId13" Type="http://schemas.openxmlformats.org/officeDocument/2006/relationships/slideLayout" Target="../slideLayouts/slideLayout314.xml"/><Relationship Id="rId12" Type="http://schemas.openxmlformats.org/officeDocument/2006/relationships/slideLayout" Target="../slideLayouts/slideLayout313.xml"/><Relationship Id="rId15" Type="http://schemas.openxmlformats.org/officeDocument/2006/relationships/slideLayout" Target="../slideLayouts/slideLayout316.xml"/><Relationship Id="rId14" Type="http://schemas.openxmlformats.org/officeDocument/2006/relationships/slideLayout" Target="../slideLayouts/slideLayout315.xml"/><Relationship Id="rId17" Type="http://schemas.openxmlformats.org/officeDocument/2006/relationships/slideLayout" Target="../slideLayouts/slideLayout318.xml"/><Relationship Id="rId16" Type="http://schemas.openxmlformats.org/officeDocument/2006/relationships/slideLayout" Target="../slideLayouts/slideLayout317.xml"/><Relationship Id="rId19" Type="http://schemas.openxmlformats.org/officeDocument/2006/relationships/slideLayout" Target="../slideLayouts/slideLayout320.xml"/><Relationship Id="rId18" Type="http://schemas.openxmlformats.org/officeDocument/2006/relationships/slideLayout" Target="../slideLayouts/slideLayout319.xml"/></Relationships>
</file>

<file path=ppt/slideMasters/_rels/slideMaster14.xml.rels><?xml version="1.0" encoding="UTF-8" standalone="yes"?><Relationships xmlns="http://schemas.openxmlformats.org/package/2006/relationships"><Relationship Id="rId40" Type="http://schemas.openxmlformats.org/officeDocument/2006/relationships/slideLayout" Target="../slideLayouts/slideLayout367.xml"/><Relationship Id="rId20" Type="http://schemas.openxmlformats.org/officeDocument/2006/relationships/slideLayout" Target="../slideLayouts/slideLayout347.xml"/><Relationship Id="rId42" Type="http://schemas.openxmlformats.org/officeDocument/2006/relationships/slideLayout" Target="../slideLayouts/slideLayout369.xml"/><Relationship Id="rId41" Type="http://schemas.openxmlformats.org/officeDocument/2006/relationships/slideLayout" Target="../slideLayouts/slideLayout368.xml"/><Relationship Id="rId22" Type="http://schemas.openxmlformats.org/officeDocument/2006/relationships/slideLayout" Target="../slideLayouts/slideLayout349.xml"/><Relationship Id="rId44" Type="http://schemas.openxmlformats.org/officeDocument/2006/relationships/slideLayout" Target="../slideLayouts/slideLayout371.xml"/><Relationship Id="rId21" Type="http://schemas.openxmlformats.org/officeDocument/2006/relationships/slideLayout" Target="../slideLayouts/slideLayout348.xml"/><Relationship Id="rId43" Type="http://schemas.openxmlformats.org/officeDocument/2006/relationships/slideLayout" Target="../slideLayouts/slideLayout370.xml"/><Relationship Id="rId24" Type="http://schemas.openxmlformats.org/officeDocument/2006/relationships/slideLayout" Target="../slideLayouts/slideLayout351.xml"/><Relationship Id="rId23" Type="http://schemas.openxmlformats.org/officeDocument/2006/relationships/slideLayout" Target="../slideLayouts/slideLayout350.xml"/><Relationship Id="rId45" Type="http://schemas.openxmlformats.org/officeDocument/2006/relationships/theme" Target="../theme/theme12.xml"/><Relationship Id="rId1" Type="http://schemas.openxmlformats.org/officeDocument/2006/relationships/image" Target="../media/image3.png"/><Relationship Id="rId2" Type="http://schemas.openxmlformats.org/officeDocument/2006/relationships/slideLayout" Target="../slideLayouts/slideLayout329.xml"/><Relationship Id="rId3" Type="http://schemas.openxmlformats.org/officeDocument/2006/relationships/slideLayout" Target="../slideLayouts/slideLayout330.xml"/><Relationship Id="rId4" Type="http://schemas.openxmlformats.org/officeDocument/2006/relationships/slideLayout" Target="../slideLayouts/slideLayout331.xml"/><Relationship Id="rId9" Type="http://schemas.openxmlformats.org/officeDocument/2006/relationships/slideLayout" Target="../slideLayouts/slideLayout336.xml"/><Relationship Id="rId26" Type="http://schemas.openxmlformats.org/officeDocument/2006/relationships/slideLayout" Target="../slideLayouts/slideLayout353.xml"/><Relationship Id="rId25" Type="http://schemas.openxmlformats.org/officeDocument/2006/relationships/slideLayout" Target="../slideLayouts/slideLayout352.xml"/><Relationship Id="rId28" Type="http://schemas.openxmlformats.org/officeDocument/2006/relationships/slideLayout" Target="../slideLayouts/slideLayout355.xml"/><Relationship Id="rId27" Type="http://schemas.openxmlformats.org/officeDocument/2006/relationships/slideLayout" Target="../slideLayouts/slideLayout354.xml"/><Relationship Id="rId5" Type="http://schemas.openxmlformats.org/officeDocument/2006/relationships/slideLayout" Target="../slideLayouts/slideLayout332.xml"/><Relationship Id="rId6" Type="http://schemas.openxmlformats.org/officeDocument/2006/relationships/slideLayout" Target="../slideLayouts/slideLayout333.xml"/><Relationship Id="rId29" Type="http://schemas.openxmlformats.org/officeDocument/2006/relationships/slideLayout" Target="../slideLayouts/slideLayout356.xml"/><Relationship Id="rId7" Type="http://schemas.openxmlformats.org/officeDocument/2006/relationships/slideLayout" Target="../slideLayouts/slideLayout334.xml"/><Relationship Id="rId8" Type="http://schemas.openxmlformats.org/officeDocument/2006/relationships/slideLayout" Target="../slideLayouts/slideLayout335.xml"/><Relationship Id="rId31" Type="http://schemas.openxmlformats.org/officeDocument/2006/relationships/slideLayout" Target="../slideLayouts/slideLayout358.xml"/><Relationship Id="rId30" Type="http://schemas.openxmlformats.org/officeDocument/2006/relationships/slideLayout" Target="../slideLayouts/slideLayout357.xml"/><Relationship Id="rId11" Type="http://schemas.openxmlformats.org/officeDocument/2006/relationships/slideLayout" Target="../slideLayouts/slideLayout338.xml"/><Relationship Id="rId33" Type="http://schemas.openxmlformats.org/officeDocument/2006/relationships/slideLayout" Target="../slideLayouts/slideLayout360.xml"/><Relationship Id="rId10" Type="http://schemas.openxmlformats.org/officeDocument/2006/relationships/slideLayout" Target="../slideLayouts/slideLayout337.xml"/><Relationship Id="rId32" Type="http://schemas.openxmlformats.org/officeDocument/2006/relationships/slideLayout" Target="../slideLayouts/slideLayout359.xml"/><Relationship Id="rId13" Type="http://schemas.openxmlformats.org/officeDocument/2006/relationships/slideLayout" Target="../slideLayouts/slideLayout340.xml"/><Relationship Id="rId35" Type="http://schemas.openxmlformats.org/officeDocument/2006/relationships/slideLayout" Target="../slideLayouts/slideLayout362.xml"/><Relationship Id="rId12" Type="http://schemas.openxmlformats.org/officeDocument/2006/relationships/slideLayout" Target="../slideLayouts/slideLayout339.xml"/><Relationship Id="rId34" Type="http://schemas.openxmlformats.org/officeDocument/2006/relationships/slideLayout" Target="../slideLayouts/slideLayout361.xml"/><Relationship Id="rId15" Type="http://schemas.openxmlformats.org/officeDocument/2006/relationships/slideLayout" Target="../slideLayouts/slideLayout342.xml"/><Relationship Id="rId37" Type="http://schemas.openxmlformats.org/officeDocument/2006/relationships/slideLayout" Target="../slideLayouts/slideLayout364.xml"/><Relationship Id="rId14" Type="http://schemas.openxmlformats.org/officeDocument/2006/relationships/slideLayout" Target="../slideLayouts/slideLayout341.xml"/><Relationship Id="rId36" Type="http://schemas.openxmlformats.org/officeDocument/2006/relationships/slideLayout" Target="../slideLayouts/slideLayout363.xml"/><Relationship Id="rId17" Type="http://schemas.openxmlformats.org/officeDocument/2006/relationships/slideLayout" Target="../slideLayouts/slideLayout344.xml"/><Relationship Id="rId39" Type="http://schemas.openxmlformats.org/officeDocument/2006/relationships/slideLayout" Target="../slideLayouts/slideLayout366.xml"/><Relationship Id="rId16" Type="http://schemas.openxmlformats.org/officeDocument/2006/relationships/slideLayout" Target="../slideLayouts/slideLayout343.xml"/><Relationship Id="rId38" Type="http://schemas.openxmlformats.org/officeDocument/2006/relationships/slideLayout" Target="../slideLayouts/slideLayout365.xml"/><Relationship Id="rId19" Type="http://schemas.openxmlformats.org/officeDocument/2006/relationships/slideLayout" Target="../slideLayouts/slideLayout346.xml"/><Relationship Id="rId18" Type="http://schemas.openxmlformats.org/officeDocument/2006/relationships/slideLayout" Target="../slideLayouts/slideLayout345.xml"/></Relationships>
</file>

<file path=ppt/slideMasters/_rels/slideMaster15.xml.rels><?xml version="1.0" encoding="UTF-8" standalone="yes"?><Relationships xmlns="http://schemas.openxmlformats.org/package/2006/relationships"><Relationship Id="rId40" Type="http://schemas.openxmlformats.org/officeDocument/2006/relationships/slideLayout" Target="../slideLayouts/slideLayout411.xml"/><Relationship Id="rId20" Type="http://schemas.openxmlformats.org/officeDocument/2006/relationships/slideLayout" Target="../slideLayouts/slideLayout391.xml"/><Relationship Id="rId42" Type="http://schemas.openxmlformats.org/officeDocument/2006/relationships/slideLayout" Target="../slideLayouts/slideLayout413.xml"/><Relationship Id="rId41" Type="http://schemas.openxmlformats.org/officeDocument/2006/relationships/slideLayout" Target="../slideLayouts/slideLayout412.xml"/><Relationship Id="rId22" Type="http://schemas.openxmlformats.org/officeDocument/2006/relationships/slideLayout" Target="../slideLayouts/slideLayout393.xml"/><Relationship Id="rId44" Type="http://schemas.openxmlformats.org/officeDocument/2006/relationships/slideLayout" Target="../slideLayouts/slideLayout415.xml"/><Relationship Id="rId21" Type="http://schemas.openxmlformats.org/officeDocument/2006/relationships/slideLayout" Target="../slideLayouts/slideLayout392.xml"/><Relationship Id="rId43" Type="http://schemas.openxmlformats.org/officeDocument/2006/relationships/slideLayout" Target="../slideLayouts/slideLayout414.xml"/><Relationship Id="rId24" Type="http://schemas.openxmlformats.org/officeDocument/2006/relationships/slideLayout" Target="../slideLayouts/slideLayout395.xml"/><Relationship Id="rId46" Type="http://schemas.openxmlformats.org/officeDocument/2006/relationships/theme" Target="../theme/theme3.xml"/><Relationship Id="rId23" Type="http://schemas.openxmlformats.org/officeDocument/2006/relationships/slideLayout" Target="../slideLayouts/slideLayout394.xml"/><Relationship Id="rId45" Type="http://schemas.openxmlformats.org/officeDocument/2006/relationships/slideLayout" Target="../slideLayouts/slideLayout416.xml"/><Relationship Id="rId1" Type="http://schemas.openxmlformats.org/officeDocument/2006/relationships/slideLayout" Target="../slideLayouts/slideLayout372.xml"/><Relationship Id="rId2" Type="http://schemas.openxmlformats.org/officeDocument/2006/relationships/slideLayout" Target="../slideLayouts/slideLayout373.xml"/><Relationship Id="rId3" Type="http://schemas.openxmlformats.org/officeDocument/2006/relationships/slideLayout" Target="../slideLayouts/slideLayout374.xml"/><Relationship Id="rId4" Type="http://schemas.openxmlformats.org/officeDocument/2006/relationships/slideLayout" Target="../slideLayouts/slideLayout375.xml"/><Relationship Id="rId9" Type="http://schemas.openxmlformats.org/officeDocument/2006/relationships/slideLayout" Target="../slideLayouts/slideLayout380.xml"/><Relationship Id="rId26" Type="http://schemas.openxmlformats.org/officeDocument/2006/relationships/slideLayout" Target="../slideLayouts/slideLayout397.xml"/><Relationship Id="rId25" Type="http://schemas.openxmlformats.org/officeDocument/2006/relationships/slideLayout" Target="../slideLayouts/slideLayout396.xml"/><Relationship Id="rId28" Type="http://schemas.openxmlformats.org/officeDocument/2006/relationships/slideLayout" Target="../slideLayouts/slideLayout399.xml"/><Relationship Id="rId27" Type="http://schemas.openxmlformats.org/officeDocument/2006/relationships/slideLayout" Target="../slideLayouts/slideLayout398.xml"/><Relationship Id="rId5" Type="http://schemas.openxmlformats.org/officeDocument/2006/relationships/slideLayout" Target="../slideLayouts/slideLayout376.xml"/><Relationship Id="rId6" Type="http://schemas.openxmlformats.org/officeDocument/2006/relationships/slideLayout" Target="../slideLayouts/slideLayout377.xml"/><Relationship Id="rId29" Type="http://schemas.openxmlformats.org/officeDocument/2006/relationships/slideLayout" Target="../slideLayouts/slideLayout400.xml"/><Relationship Id="rId7" Type="http://schemas.openxmlformats.org/officeDocument/2006/relationships/slideLayout" Target="../slideLayouts/slideLayout378.xml"/><Relationship Id="rId8" Type="http://schemas.openxmlformats.org/officeDocument/2006/relationships/slideLayout" Target="../slideLayouts/slideLayout379.xml"/><Relationship Id="rId31" Type="http://schemas.openxmlformats.org/officeDocument/2006/relationships/slideLayout" Target="../slideLayouts/slideLayout402.xml"/><Relationship Id="rId30" Type="http://schemas.openxmlformats.org/officeDocument/2006/relationships/slideLayout" Target="../slideLayouts/slideLayout401.xml"/><Relationship Id="rId11" Type="http://schemas.openxmlformats.org/officeDocument/2006/relationships/slideLayout" Target="../slideLayouts/slideLayout382.xml"/><Relationship Id="rId33" Type="http://schemas.openxmlformats.org/officeDocument/2006/relationships/slideLayout" Target="../slideLayouts/slideLayout404.xml"/><Relationship Id="rId10" Type="http://schemas.openxmlformats.org/officeDocument/2006/relationships/slideLayout" Target="../slideLayouts/slideLayout381.xml"/><Relationship Id="rId32" Type="http://schemas.openxmlformats.org/officeDocument/2006/relationships/slideLayout" Target="../slideLayouts/slideLayout403.xml"/><Relationship Id="rId13" Type="http://schemas.openxmlformats.org/officeDocument/2006/relationships/slideLayout" Target="../slideLayouts/slideLayout384.xml"/><Relationship Id="rId35" Type="http://schemas.openxmlformats.org/officeDocument/2006/relationships/slideLayout" Target="../slideLayouts/slideLayout406.xml"/><Relationship Id="rId12" Type="http://schemas.openxmlformats.org/officeDocument/2006/relationships/slideLayout" Target="../slideLayouts/slideLayout383.xml"/><Relationship Id="rId34" Type="http://schemas.openxmlformats.org/officeDocument/2006/relationships/slideLayout" Target="../slideLayouts/slideLayout405.xml"/><Relationship Id="rId15" Type="http://schemas.openxmlformats.org/officeDocument/2006/relationships/slideLayout" Target="../slideLayouts/slideLayout386.xml"/><Relationship Id="rId37" Type="http://schemas.openxmlformats.org/officeDocument/2006/relationships/slideLayout" Target="../slideLayouts/slideLayout408.xml"/><Relationship Id="rId14" Type="http://schemas.openxmlformats.org/officeDocument/2006/relationships/slideLayout" Target="../slideLayouts/slideLayout385.xml"/><Relationship Id="rId36" Type="http://schemas.openxmlformats.org/officeDocument/2006/relationships/slideLayout" Target="../slideLayouts/slideLayout407.xml"/><Relationship Id="rId17" Type="http://schemas.openxmlformats.org/officeDocument/2006/relationships/slideLayout" Target="../slideLayouts/slideLayout388.xml"/><Relationship Id="rId39" Type="http://schemas.openxmlformats.org/officeDocument/2006/relationships/slideLayout" Target="../slideLayouts/slideLayout410.xml"/><Relationship Id="rId16" Type="http://schemas.openxmlformats.org/officeDocument/2006/relationships/slideLayout" Target="../slideLayouts/slideLayout387.xml"/><Relationship Id="rId38" Type="http://schemas.openxmlformats.org/officeDocument/2006/relationships/slideLayout" Target="../slideLayouts/slideLayout409.xml"/><Relationship Id="rId19" Type="http://schemas.openxmlformats.org/officeDocument/2006/relationships/slideLayout" Target="../slideLayouts/slideLayout390.xml"/><Relationship Id="rId18" Type="http://schemas.openxmlformats.org/officeDocument/2006/relationships/slideLayout" Target="../slideLayouts/slideLayout389.xml"/></Relationships>
</file>

<file path=ppt/slideMasters/_rels/slideMaster16.xml.rels><?xml version="1.0" encoding="UTF-8" standalone="yes"?><Relationships xmlns="http://schemas.openxmlformats.org/package/2006/relationships"><Relationship Id="rId20" Type="http://schemas.openxmlformats.org/officeDocument/2006/relationships/slideLayout" Target="../slideLayouts/slideLayout436.xml"/><Relationship Id="rId22" Type="http://schemas.openxmlformats.org/officeDocument/2006/relationships/slideLayout" Target="../slideLayouts/slideLayout438.xml"/><Relationship Id="rId21" Type="http://schemas.openxmlformats.org/officeDocument/2006/relationships/slideLayout" Target="../slideLayouts/slideLayout437.xml"/><Relationship Id="rId24" Type="http://schemas.openxmlformats.org/officeDocument/2006/relationships/slideLayout" Target="../slideLayouts/slideLayout440.xml"/><Relationship Id="rId23" Type="http://schemas.openxmlformats.org/officeDocument/2006/relationships/slideLayout" Target="../slideLayouts/slideLayout439.xml"/><Relationship Id="rId1" Type="http://schemas.openxmlformats.org/officeDocument/2006/relationships/slideLayout" Target="../slideLayouts/slideLayout417.xml"/><Relationship Id="rId2" Type="http://schemas.openxmlformats.org/officeDocument/2006/relationships/slideLayout" Target="../slideLayouts/slideLayout418.xml"/><Relationship Id="rId3" Type="http://schemas.openxmlformats.org/officeDocument/2006/relationships/slideLayout" Target="../slideLayouts/slideLayout419.xml"/><Relationship Id="rId4" Type="http://schemas.openxmlformats.org/officeDocument/2006/relationships/slideLayout" Target="../slideLayouts/slideLayout420.xml"/><Relationship Id="rId9" Type="http://schemas.openxmlformats.org/officeDocument/2006/relationships/slideLayout" Target="../slideLayouts/slideLayout425.xml"/><Relationship Id="rId26" Type="http://schemas.openxmlformats.org/officeDocument/2006/relationships/slideLayout" Target="../slideLayouts/slideLayout442.xml"/><Relationship Id="rId25" Type="http://schemas.openxmlformats.org/officeDocument/2006/relationships/slideLayout" Target="../slideLayouts/slideLayout441.xml"/><Relationship Id="rId28" Type="http://schemas.openxmlformats.org/officeDocument/2006/relationships/slideLayout" Target="../slideLayouts/slideLayout444.xml"/><Relationship Id="rId27" Type="http://schemas.openxmlformats.org/officeDocument/2006/relationships/slideLayout" Target="../slideLayouts/slideLayout443.xml"/><Relationship Id="rId5" Type="http://schemas.openxmlformats.org/officeDocument/2006/relationships/slideLayout" Target="../slideLayouts/slideLayout421.xml"/><Relationship Id="rId6" Type="http://schemas.openxmlformats.org/officeDocument/2006/relationships/slideLayout" Target="../slideLayouts/slideLayout422.xml"/><Relationship Id="rId29" Type="http://schemas.openxmlformats.org/officeDocument/2006/relationships/slideLayout" Target="../slideLayouts/slideLayout445.xml"/><Relationship Id="rId7" Type="http://schemas.openxmlformats.org/officeDocument/2006/relationships/slideLayout" Target="../slideLayouts/slideLayout423.xml"/><Relationship Id="rId8" Type="http://schemas.openxmlformats.org/officeDocument/2006/relationships/slideLayout" Target="../slideLayouts/slideLayout424.xml"/><Relationship Id="rId31" Type="http://schemas.openxmlformats.org/officeDocument/2006/relationships/slideLayout" Target="../slideLayouts/slideLayout447.xml"/><Relationship Id="rId30" Type="http://schemas.openxmlformats.org/officeDocument/2006/relationships/slideLayout" Target="../slideLayouts/slideLayout446.xml"/><Relationship Id="rId11" Type="http://schemas.openxmlformats.org/officeDocument/2006/relationships/slideLayout" Target="../slideLayouts/slideLayout427.xml"/><Relationship Id="rId33" Type="http://schemas.openxmlformats.org/officeDocument/2006/relationships/slideLayout" Target="../slideLayouts/slideLayout449.xml"/><Relationship Id="rId10" Type="http://schemas.openxmlformats.org/officeDocument/2006/relationships/slideLayout" Target="../slideLayouts/slideLayout426.xml"/><Relationship Id="rId32" Type="http://schemas.openxmlformats.org/officeDocument/2006/relationships/slideLayout" Target="../slideLayouts/slideLayout448.xml"/><Relationship Id="rId13" Type="http://schemas.openxmlformats.org/officeDocument/2006/relationships/slideLayout" Target="../slideLayouts/slideLayout429.xml"/><Relationship Id="rId35" Type="http://schemas.openxmlformats.org/officeDocument/2006/relationships/slideLayout" Target="../slideLayouts/slideLayout451.xml"/><Relationship Id="rId12" Type="http://schemas.openxmlformats.org/officeDocument/2006/relationships/slideLayout" Target="../slideLayouts/slideLayout428.xml"/><Relationship Id="rId34" Type="http://schemas.openxmlformats.org/officeDocument/2006/relationships/slideLayout" Target="../slideLayouts/slideLayout450.xml"/><Relationship Id="rId15" Type="http://schemas.openxmlformats.org/officeDocument/2006/relationships/slideLayout" Target="../slideLayouts/slideLayout431.xml"/><Relationship Id="rId37" Type="http://schemas.openxmlformats.org/officeDocument/2006/relationships/slideLayout" Target="../slideLayouts/slideLayout453.xml"/><Relationship Id="rId14" Type="http://schemas.openxmlformats.org/officeDocument/2006/relationships/slideLayout" Target="../slideLayouts/slideLayout430.xml"/><Relationship Id="rId36" Type="http://schemas.openxmlformats.org/officeDocument/2006/relationships/slideLayout" Target="../slideLayouts/slideLayout452.xml"/><Relationship Id="rId17" Type="http://schemas.openxmlformats.org/officeDocument/2006/relationships/slideLayout" Target="../slideLayouts/slideLayout433.xml"/><Relationship Id="rId16" Type="http://schemas.openxmlformats.org/officeDocument/2006/relationships/slideLayout" Target="../slideLayouts/slideLayout432.xml"/><Relationship Id="rId38" Type="http://schemas.openxmlformats.org/officeDocument/2006/relationships/theme" Target="../theme/theme9.xml"/><Relationship Id="rId19" Type="http://schemas.openxmlformats.org/officeDocument/2006/relationships/slideLayout" Target="../slideLayouts/slideLayout435.xml"/><Relationship Id="rId18" Type="http://schemas.openxmlformats.org/officeDocument/2006/relationships/slideLayout" Target="../slideLayouts/slideLayout434.xml"/></Relationships>
</file>

<file path=ppt/slideMasters/_rels/slideMaster17.xml.rels><?xml version="1.0" encoding="UTF-8" standalone="yes"?><Relationships xmlns="http://schemas.openxmlformats.org/package/2006/relationships"><Relationship Id="rId1" Type="http://schemas.openxmlformats.org/officeDocument/2006/relationships/slideLayout" Target="../slideLayouts/slideLayout454.xml"/><Relationship Id="rId2" Type="http://schemas.openxmlformats.org/officeDocument/2006/relationships/theme" Target="../theme/theme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51.xml"/><Relationship Id="rId20" Type="http://schemas.openxmlformats.org/officeDocument/2006/relationships/slideLayout" Target="../slideLayouts/slideLayout31.xml"/><Relationship Id="rId42" Type="http://schemas.openxmlformats.org/officeDocument/2006/relationships/slideLayout" Target="../slideLayouts/slideLayout53.xml"/><Relationship Id="rId41" Type="http://schemas.openxmlformats.org/officeDocument/2006/relationships/slideLayout" Target="../slideLayouts/slideLayout52.xml"/><Relationship Id="rId22" Type="http://schemas.openxmlformats.org/officeDocument/2006/relationships/slideLayout" Target="../slideLayouts/slideLayout33.xml"/><Relationship Id="rId44" Type="http://schemas.openxmlformats.org/officeDocument/2006/relationships/slideLayout" Target="../slideLayouts/slideLayout55.xml"/><Relationship Id="rId21" Type="http://schemas.openxmlformats.org/officeDocument/2006/relationships/slideLayout" Target="../slideLayouts/slideLayout32.xml"/><Relationship Id="rId43" Type="http://schemas.openxmlformats.org/officeDocument/2006/relationships/slideLayout" Target="../slideLayouts/slideLayout54.xml"/><Relationship Id="rId24" Type="http://schemas.openxmlformats.org/officeDocument/2006/relationships/slideLayout" Target="../slideLayouts/slideLayout35.xml"/><Relationship Id="rId46" Type="http://schemas.openxmlformats.org/officeDocument/2006/relationships/theme" Target="../theme/theme14.xml"/><Relationship Id="rId23" Type="http://schemas.openxmlformats.org/officeDocument/2006/relationships/slideLayout" Target="../slideLayouts/slideLayout34.xml"/><Relationship Id="rId45" Type="http://schemas.openxmlformats.org/officeDocument/2006/relationships/slideLayout" Target="../slideLayouts/slideLayout56.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8" Type="http://schemas.openxmlformats.org/officeDocument/2006/relationships/slideLayout" Target="../slideLayouts/slideLayout39.xml"/><Relationship Id="rId27" Type="http://schemas.openxmlformats.org/officeDocument/2006/relationships/slideLayout" Target="../slideLayouts/slideLayout38.xml"/><Relationship Id="rId5" Type="http://schemas.openxmlformats.org/officeDocument/2006/relationships/slideLayout" Target="../slideLayouts/slideLayout16.xml"/><Relationship Id="rId6" Type="http://schemas.openxmlformats.org/officeDocument/2006/relationships/slideLayout" Target="../slideLayouts/slideLayout17.xml"/><Relationship Id="rId29" Type="http://schemas.openxmlformats.org/officeDocument/2006/relationships/slideLayout" Target="../slideLayouts/slideLayout40.xml"/><Relationship Id="rId7" Type="http://schemas.openxmlformats.org/officeDocument/2006/relationships/slideLayout" Target="../slideLayouts/slideLayout18.xml"/><Relationship Id="rId8" Type="http://schemas.openxmlformats.org/officeDocument/2006/relationships/slideLayout" Target="../slideLayouts/slideLayout19.xml"/><Relationship Id="rId31" Type="http://schemas.openxmlformats.org/officeDocument/2006/relationships/slideLayout" Target="../slideLayouts/slideLayout42.xml"/><Relationship Id="rId30" Type="http://schemas.openxmlformats.org/officeDocument/2006/relationships/slideLayout" Target="../slideLayouts/slideLayout41.xml"/><Relationship Id="rId11" Type="http://schemas.openxmlformats.org/officeDocument/2006/relationships/slideLayout" Target="../slideLayouts/slideLayout22.xml"/><Relationship Id="rId33" Type="http://schemas.openxmlformats.org/officeDocument/2006/relationships/slideLayout" Target="../slideLayouts/slideLayout44.xml"/><Relationship Id="rId10" Type="http://schemas.openxmlformats.org/officeDocument/2006/relationships/slideLayout" Target="../slideLayouts/slideLayout21.xml"/><Relationship Id="rId32" Type="http://schemas.openxmlformats.org/officeDocument/2006/relationships/slideLayout" Target="../slideLayouts/slideLayout43.xml"/><Relationship Id="rId13" Type="http://schemas.openxmlformats.org/officeDocument/2006/relationships/slideLayout" Target="../slideLayouts/slideLayout24.xml"/><Relationship Id="rId35" Type="http://schemas.openxmlformats.org/officeDocument/2006/relationships/slideLayout" Target="../slideLayouts/slideLayout46.xml"/><Relationship Id="rId12" Type="http://schemas.openxmlformats.org/officeDocument/2006/relationships/slideLayout" Target="../slideLayouts/slideLayout23.xml"/><Relationship Id="rId34" Type="http://schemas.openxmlformats.org/officeDocument/2006/relationships/slideLayout" Target="../slideLayouts/slideLayout45.xml"/><Relationship Id="rId15" Type="http://schemas.openxmlformats.org/officeDocument/2006/relationships/slideLayout" Target="../slideLayouts/slideLayout26.xml"/><Relationship Id="rId37" Type="http://schemas.openxmlformats.org/officeDocument/2006/relationships/slideLayout" Target="../slideLayouts/slideLayout48.xml"/><Relationship Id="rId14" Type="http://schemas.openxmlformats.org/officeDocument/2006/relationships/slideLayout" Target="../slideLayouts/slideLayout25.xml"/><Relationship Id="rId36" Type="http://schemas.openxmlformats.org/officeDocument/2006/relationships/slideLayout" Target="../slideLayouts/slideLayout47.xml"/><Relationship Id="rId17" Type="http://schemas.openxmlformats.org/officeDocument/2006/relationships/slideLayout" Target="../slideLayouts/slideLayout28.xml"/><Relationship Id="rId39" Type="http://schemas.openxmlformats.org/officeDocument/2006/relationships/slideLayout" Target="../slideLayouts/slideLayout50.xml"/><Relationship Id="rId16" Type="http://schemas.openxmlformats.org/officeDocument/2006/relationships/slideLayout" Target="../slideLayouts/slideLayout27.xml"/><Relationship Id="rId38" Type="http://schemas.openxmlformats.org/officeDocument/2006/relationships/slideLayout" Target="../slideLayouts/slideLayout49.xml"/><Relationship Id="rId19" Type="http://schemas.openxmlformats.org/officeDocument/2006/relationships/slideLayout" Target="../slideLayouts/slideLayout30.xml"/><Relationship Id="rId18"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slideLayout" Target="../slideLayouts/slideLayout58.xml"/><Relationship Id="rId3" Type="http://schemas.openxmlformats.org/officeDocument/2006/relationships/slideLayout" Target="../slideLayouts/slideLayout59.xml"/><Relationship Id="rId4" Type="http://schemas.openxmlformats.org/officeDocument/2006/relationships/slideLayout" Target="../slideLayouts/slideLayout60.xml"/><Relationship Id="rId5" Type="http://schemas.openxmlformats.org/officeDocument/2006/relationships/slideLayout" Target="../slideLayouts/slideLayout61.xml"/><Relationship Id="rId6" Type="http://schemas.openxmlformats.org/officeDocument/2006/relationships/theme" Target="../theme/theme1.xml"/></Relationships>
</file>

<file path=ppt/slideMasters/_rels/slideMaster4.xml.rels><?xml version="1.0" encoding="UTF-8" standalone="yes"?><Relationships xmlns="http://schemas.openxmlformats.org/package/2006/relationships"><Relationship Id="rId40" Type="http://schemas.openxmlformats.org/officeDocument/2006/relationships/slideLayout" Target="../slideLayouts/slideLayout100.xml"/><Relationship Id="rId20" Type="http://schemas.openxmlformats.org/officeDocument/2006/relationships/slideLayout" Target="../slideLayouts/slideLayout80.xml"/><Relationship Id="rId42" Type="http://schemas.openxmlformats.org/officeDocument/2006/relationships/slideLayout" Target="../slideLayouts/slideLayout102.xml"/><Relationship Id="rId41" Type="http://schemas.openxmlformats.org/officeDocument/2006/relationships/slideLayout" Target="../slideLayouts/slideLayout101.xml"/><Relationship Id="rId22" Type="http://schemas.openxmlformats.org/officeDocument/2006/relationships/slideLayout" Target="../slideLayouts/slideLayout82.xml"/><Relationship Id="rId44" Type="http://schemas.openxmlformats.org/officeDocument/2006/relationships/slideLayout" Target="../slideLayouts/slideLayout104.xml"/><Relationship Id="rId21" Type="http://schemas.openxmlformats.org/officeDocument/2006/relationships/slideLayout" Target="../slideLayouts/slideLayout81.xml"/><Relationship Id="rId43" Type="http://schemas.openxmlformats.org/officeDocument/2006/relationships/slideLayout" Target="../slideLayouts/slideLayout103.xml"/><Relationship Id="rId24" Type="http://schemas.openxmlformats.org/officeDocument/2006/relationships/slideLayout" Target="../slideLayouts/slideLayout84.xml"/><Relationship Id="rId23" Type="http://schemas.openxmlformats.org/officeDocument/2006/relationships/slideLayout" Target="../slideLayouts/slideLayout83.xml"/><Relationship Id="rId45" Type="http://schemas.openxmlformats.org/officeDocument/2006/relationships/theme" Target="../theme/theme17.xml"/><Relationship Id="rId1" Type="http://schemas.openxmlformats.org/officeDocument/2006/relationships/image" Target="../media/image3.png"/><Relationship Id="rId2" Type="http://schemas.openxmlformats.org/officeDocument/2006/relationships/slideLayout" Target="../slideLayouts/slideLayout62.xml"/><Relationship Id="rId3" Type="http://schemas.openxmlformats.org/officeDocument/2006/relationships/slideLayout" Target="../slideLayouts/slideLayout63.xml"/><Relationship Id="rId4" Type="http://schemas.openxmlformats.org/officeDocument/2006/relationships/slideLayout" Target="../slideLayouts/slideLayout64.xml"/><Relationship Id="rId9" Type="http://schemas.openxmlformats.org/officeDocument/2006/relationships/slideLayout" Target="../slideLayouts/slideLayout69.xml"/><Relationship Id="rId26" Type="http://schemas.openxmlformats.org/officeDocument/2006/relationships/slideLayout" Target="../slideLayouts/slideLayout86.xml"/><Relationship Id="rId25" Type="http://schemas.openxmlformats.org/officeDocument/2006/relationships/slideLayout" Target="../slideLayouts/slideLayout85.xml"/><Relationship Id="rId28" Type="http://schemas.openxmlformats.org/officeDocument/2006/relationships/slideLayout" Target="../slideLayouts/slideLayout88.xml"/><Relationship Id="rId27" Type="http://schemas.openxmlformats.org/officeDocument/2006/relationships/slideLayout" Target="../slideLayouts/slideLayout87.xml"/><Relationship Id="rId5" Type="http://schemas.openxmlformats.org/officeDocument/2006/relationships/slideLayout" Target="../slideLayouts/slideLayout65.xml"/><Relationship Id="rId6" Type="http://schemas.openxmlformats.org/officeDocument/2006/relationships/slideLayout" Target="../slideLayouts/slideLayout66.xml"/><Relationship Id="rId29" Type="http://schemas.openxmlformats.org/officeDocument/2006/relationships/slideLayout" Target="../slideLayouts/slideLayout89.xml"/><Relationship Id="rId7" Type="http://schemas.openxmlformats.org/officeDocument/2006/relationships/slideLayout" Target="../slideLayouts/slideLayout67.xml"/><Relationship Id="rId8" Type="http://schemas.openxmlformats.org/officeDocument/2006/relationships/slideLayout" Target="../slideLayouts/slideLayout68.xml"/><Relationship Id="rId31" Type="http://schemas.openxmlformats.org/officeDocument/2006/relationships/slideLayout" Target="../slideLayouts/slideLayout91.xml"/><Relationship Id="rId30" Type="http://schemas.openxmlformats.org/officeDocument/2006/relationships/slideLayout" Target="../slideLayouts/slideLayout90.xml"/><Relationship Id="rId11" Type="http://schemas.openxmlformats.org/officeDocument/2006/relationships/slideLayout" Target="../slideLayouts/slideLayout71.xml"/><Relationship Id="rId33" Type="http://schemas.openxmlformats.org/officeDocument/2006/relationships/slideLayout" Target="../slideLayouts/slideLayout93.xml"/><Relationship Id="rId10" Type="http://schemas.openxmlformats.org/officeDocument/2006/relationships/slideLayout" Target="../slideLayouts/slideLayout70.xml"/><Relationship Id="rId32" Type="http://schemas.openxmlformats.org/officeDocument/2006/relationships/slideLayout" Target="../slideLayouts/slideLayout92.xml"/><Relationship Id="rId13" Type="http://schemas.openxmlformats.org/officeDocument/2006/relationships/slideLayout" Target="../slideLayouts/slideLayout73.xml"/><Relationship Id="rId35" Type="http://schemas.openxmlformats.org/officeDocument/2006/relationships/slideLayout" Target="../slideLayouts/slideLayout95.xml"/><Relationship Id="rId12" Type="http://schemas.openxmlformats.org/officeDocument/2006/relationships/slideLayout" Target="../slideLayouts/slideLayout72.xml"/><Relationship Id="rId34" Type="http://schemas.openxmlformats.org/officeDocument/2006/relationships/slideLayout" Target="../slideLayouts/slideLayout94.xml"/><Relationship Id="rId15" Type="http://schemas.openxmlformats.org/officeDocument/2006/relationships/slideLayout" Target="../slideLayouts/slideLayout75.xml"/><Relationship Id="rId37" Type="http://schemas.openxmlformats.org/officeDocument/2006/relationships/slideLayout" Target="../slideLayouts/slideLayout97.xml"/><Relationship Id="rId14" Type="http://schemas.openxmlformats.org/officeDocument/2006/relationships/slideLayout" Target="../slideLayouts/slideLayout74.xml"/><Relationship Id="rId36" Type="http://schemas.openxmlformats.org/officeDocument/2006/relationships/slideLayout" Target="../slideLayouts/slideLayout96.xml"/><Relationship Id="rId17" Type="http://schemas.openxmlformats.org/officeDocument/2006/relationships/slideLayout" Target="../slideLayouts/slideLayout77.xml"/><Relationship Id="rId39" Type="http://schemas.openxmlformats.org/officeDocument/2006/relationships/slideLayout" Target="../slideLayouts/slideLayout99.xml"/><Relationship Id="rId16" Type="http://schemas.openxmlformats.org/officeDocument/2006/relationships/slideLayout" Target="../slideLayouts/slideLayout76.xml"/><Relationship Id="rId38" Type="http://schemas.openxmlformats.org/officeDocument/2006/relationships/slideLayout" Target="../slideLayouts/slideLayout98.xml"/><Relationship Id="rId19" Type="http://schemas.openxmlformats.org/officeDocument/2006/relationships/slideLayout" Target="../slideLayouts/slideLayout79.xml"/><Relationship Id="rId18" Type="http://schemas.openxmlformats.org/officeDocument/2006/relationships/slideLayout" Target="../slideLayouts/slideLayout78.xml"/></Relationships>
</file>

<file path=ppt/slideMasters/_rels/slideMaster5.xml.rels><?xml version="1.0" encoding="UTF-8" standalone="yes"?><Relationships xmlns="http://schemas.openxmlformats.org/package/2006/relationships"><Relationship Id="rId40" Type="http://schemas.openxmlformats.org/officeDocument/2006/relationships/slideLayout" Target="../slideLayouts/slideLayout144.xml"/><Relationship Id="rId20" Type="http://schemas.openxmlformats.org/officeDocument/2006/relationships/slideLayout" Target="../slideLayouts/slideLayout124.xml"/><Relationship Id="rId42" Type="http://schemas.openxmlformats.org/officeDocument/2006/relationships/slideLayout" Target="../slideLayouts/slideLayout146.xml"/><Relationship Id="rId41" Type="http://schemas.openxmlformats.org/officeDocument/2006/relationships/slideLayout" Target="../slideLayouts/slideLayout145.xml"/><Relationship Id="rId22" Type="http://schemas.openxmlformats.org/officeDocument/2006/relationships/slideLayout" Target="../slideLayouts/slideLayout126.xml"/><Relationship Id="rId44" Type="http://schemas.openxmlformats.org/officeDocument/2006/relationships/slideLayout" Target="../slideLayouts/slideLayout148.xml"/><Relationship Id="rId21" Type="http://schemas.openxmlformats.org/officeDocument/2006/relationships/slideLayout" Target="../slideLayouts/slideLayout125.xml"/><Relationship Id="rId43" Type="http://schemas.openxmlformats.org/officeDocument/2006/relationships/slideLayout" Target="../slideLayouts/slideLayout147.xml"/><Relationship Id="rId24" Type="http://schemas.openxmlformats.org/officeDocument/2006/relationships/slideLayout" Target="../slideLayouts/slideLayout128.xml"/><Relationship Id="rId46" Type="http://schemas.openxmlformats.org/officeDocument/2006/relationships/theme" Target="../theme/theme2.xml"/><Relationship Id="rId23" Type="http://schemas.openxmlformats.org/officeDocument/2006/relationships/slideLayout" Target="../slideLayouts/slideLayout127.xml"/><Relationship Id="rId45" Type="http://schemas.openxmlformats.org/officeDocument/2006/relationships/slideLayout" Target="../slideLayouts/slideLayout149.xml"/><Relationship Id="rId1" Type="http://schemas.openxmlformats.org/officeDocument/2006/relationships/slideLayout" Target="../slideLayouts/slideLayout105.xml"/><Relationship Id="rId2" Type="http://schemas.openxmlformats.org/officeDocument/2006/relationships/slideLayout" Target="../slideLayouts/slideLayout106.xml"/><Relationship Id="rId3" Type="http://schemas.openxmlformats.org/officeDocument/2006/relationships/slideLayout" Target="../slideLayouts/slideLayout107.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26" Type="http://schemas.openxmlformats.org/officeDocument/2006/relationships/slideLayout" Target="../slideLayouts/slideLayout130.xml"/><Relationship Id="rId25" Type="http://schemas.openxmlformats.org/officeDocument/2006/relationships/slideLayout" Target="../slideLayouts/slideLayout129.xml"/><Relationship Id="rId28" Type="http://schemas.openxmlformats.org/officeDocument/2006/relationships/slideLayout" Target="../slideLayouts/slideLayout132.xml"/><Relationship Id="rId27" Type="http://schemas.openxmlformats.org/officeDocument/2006/relationships/slideLayout" Target="../slideLayouts/slideLayout131.xml"/><Relationship Id="rId5" Type="http://schemas.openxmlformats.org/officeDocument/2006/relationships/slideLayout" Target="../slideLayouts/slideLayout109.xml"/><Relationship Id="rId6" Type="http://schemas.openxmlformats.org/officeDocument/2006/relationships/slideLayout" Target="../slideLayouts/slideLayout110.xml"/><Relationship Id="rId29" Type="http://schemas.openxmlformats.org/officeDocument/2006/relationships/slideLayout" Target="../slideLayouts/slideLayout133.xml"/><Relationship Id="rId7" Type="http://schemas.openxmlformats.org/officeDocument/2006/relationships/slideLayout" Target="../slideLayouts/slideLayout111.xml"/><Relationship Id="rId8" Type="http://schemas.openxmlformats.org/officeDocument/2006/relationships/slideLayout" Target="../slideLayouts/slideLayout112.xml"/><Relationship Id="rId31" Type="http://schemas.openxmlformats.org/officeDocument/2006/relationships/slideLayout" Target="../slideLayouts/slideLayout135.xml"/><Relationship Id="rId30" Type="http://schemas.openxmlformats.org/officeDocument/2006/relationships/slideLayout" Target="../slideLayouts/slideLayout134.xml"/><Relationship Id="rId11" Type="http://schemas.openxmlformats.org/officeDocument/2006/relationships/slideLayout" Target="../slideLayouts/slideLayout115.xml"/><Relationship Id="rId33" Type="http://schemas.openxmlformats.org/officeDocument/2006/relationships/slideLayout" Target="../slideLayouts/slideLayout137.xml"/><Relationship Id="rId10" Type="http://schemas.openxmlformats.org/officeDocument/2006/relationships/slideLayout" Target="../slideLayouts/slideLayout114.xml"/><Relationship Id="rId32" Type="http://schemas.openxmlformats.org/officeDocument/2006/relationships/slideLayout" Target="../slideLayouts/slideLayout136.xml"/><Relationship Id="rId13" Type="http://schemas.openxmlformats.org/officeDocument/2006/relationships/slideLayout" Target="../slideLayouts/slideLayout117.xml"/><Relationship Id="rId35" Type="http://schemas.openxmlformats.org/officeDocument/2006/relationships/slideLayout" Target="../slideLayouts/slideLayout139.xml"/><Relationship Id="rId12" Type="http://schemas.openxmlformats.org/officeDocument/2006/relationships/slideLayout" Target="../slideLayouts/slideLayout116.xml"/><Relationship Id="rId34" Type="http://schemas.openxmlformats.org/officeDocument/2006/relationships/slideLayout" Target="../slideLayouts/slideLayout138.xml"/><Relationship Id="rId15" Type="http://schemas.openxmlformats.org/officeDocument/2006/relationships/slideLayout" Target="../slideLayouts/slideLayout119.xml"/><Relationship Id="rId37" Type="http://schemas.openxmlformats.org/officeDocument/2006/relationships/slideLayout" Target="../slideLayouts/slideLayout141.xml"/><Relationship Id="rId14" Type="http://schemas.openxmlformats.org/officeDocument/2006/relationships/slideLayout" Target="../slideLayouts/slideLayout118.xml"/><Relationship Id="rId36" Type="http://schemas.openxmlformats.org/officeDocument/2006/relationships/slideLayout" Target="../slideLayouts/slideLayout140.xml"/><Relationship Id="rId17" Type="http://schemas.openxmlformats.org/officeDocument/2006/relationships/slideLayout" Target="../slideLayouts/slideLayout121.xml"/><Relationship Id="rId39" Type="http://schemas.openxmlformats.org/officeDocument/2006/relationships/slideLayout" Target="../slideLayouts/slideLayout143.xml"/><Relationship Id="rId16" Type="http://schemas.openxmlformats.org/officeDocument/2006/relationships/slideLayout" Target="../slideLayouts/slideLayout120.xml"/><Relationship Id="rId38" Type="http://schemas.openxmlformats.org/officeDocument/2006/relationships/slideLayout" Target="../slideLayouts/slideLayout142.xml"/><Relationship Id="rId19" Type="http://schemas.openxmlformats.org/officeDocument/2006/relationships/slideLayout" Target="../slideLayouts/slideLayout123.xml"/><Relationship Id="rId18" Type="http://schemas.openxmlformats.org/officeDocument/2006/relationships/slideLayout" Target="../slideLayouts/slideLayout122.xml"/></Relationships>
</file>

<file path=ppt/slideMasters/_rels/slideMaster6.xml.rels><?xml version="1.0" encoding="UTF-8" standalone="yes"?><Relationships xmlns="http://schemas.openxmlformats.org/package/2006/relationships"><Relationship Id="rId40" Type="http://schemas.openxmlformats.org/officeDocument/2006/relationships/slideLayout" Target="../slideLayouts/slideLayout189.xml"/><Relationship Id="rId20" Type="http://schemas.openxmlformats.org/officeDocument/2006/relationships/slideLayout" Target="../slideLayouts/slideLayout169.xml"/><Relationship Id="rId42" Type="http://schemas.openxmlformats.org/officeDocument/2006/relationships/slideLayout" Target="../slideLayouts/slideLayout191.xml"/><Relationship Id="rId41" Type="http://schemas.openxmlformats.org/officeDocument/2006/relationships/slideLayout" Target="../slideLayouts/slideLayout190.xml"/><Relationship Id="rId22" Type="http://schemas.openxmlformats.org/officeDocument/2006/relationships/slideLayout" Target="../slideLayouts/slideLayout171.xml"/><Relationship Id="rId44" Type="http://schemas.openxmlformats.org/officeDocument/2006/relationships/slideLayout" Target="../slideLayouts/slideLayout193.xml"/><Relationship Id="rId21" Type="http://schemas.openxmlformats.org/officeDocument/2006/relationships/slideLayout" Target="../slideLayouts/slideLayout170.xml"/><Relationship Id="rId43" Type="http://schemas.openxmlformats.org/officeDocument/2006/relationships/slideLayout" Target="../slideLayouts/slideLayout192.xml"/><Relationship Id="rId24" Type="http://schemas.openxmlformats.org/officeDocument/2006/relationships/slideLayout" Target="../slideLayouts/slideLayout173.xml"/><Relationship Id="rId23" Type="http://schemas.openxmlformats.org/officeDocument/2006/relationships/slideLayout" Target="../slideLayouts/slideLayout172.xml"/><Relationship Id="rId45" Type="http://schemas.openxmlformats.org/officeDocument/2006/relationships/theme" Target="../theme/theme7.xml"/><Relationship Id="rId1" Type="http://schemas.openxmlformats.org/officeDocument/2006/relationships/slideLayout" Target="../slideLayouts/slideLayout150.xml"/><Relationship Id="rId2" Type="http://schemas.openxmlformats.org/officeDocument/2006/relationships/slideLayout" Target="../slideLayouts/slideLayout151.xml"/><Relationship Id="rId3" Type="http://schemas.openxmlformats.org/officeDocument/2006/relationships/slideLayout" Target="../slideLayouts/slideLayout152.xml"/><Relationship Id="rId4" Type="http://schemas.openxmlformats.org/officeDocument/2006/relationships/slideLayout" Target="../slideLayouts/slideLayout153.xml"/><Relationship Id="rId9" Type="http://schemas.openxmlformats.org/officeDocument/2006/relationships/slideLayout" Target="../slideLayouts/slideLayout158.xml"/><Relationship Id="rId26" Type="http://schemas.openxmlformats.org/officeDocument/2006/relationships/slideLayout" Target="../slideLayouts/slideLayout175.xml"/><Relationship Id="rId25" Type="http://schemas.openxmlformats.org/officeDocument/2006/relationships/slideLayout" Target="../slideLayouts/slideLayout174.xml"/><Relationship Id="rId28" Type="http://schemas.openxmlformats.org/officeDocument/2006/relationships/slideLayout" Target="../slideLayouts/slideLayout177.xml"/><Relationship Id="rId27" Type="http://schemas.openxmlformats.org/officeDocument/2006/relationships/slideLayout" Target="../slideLayouts/slideLayout176.xml"/><Relationship Id="rId5" Type="http://schemas.openxmlformats.org/officeDocument/2006/relationships/slideLayout" Target="../slideLayouts/slideLayout154.xml"/><Relationship Id="rId6" Type="http://schemas.openxmlformats.org/officeDocument/2006/relationships/slideLayout" Target="../slideLayouts/slideLayout155.xml"/><Relationship Id="rId29" Type="http://schemas.openxmlformats.org/officeDocument/2006/relationships/slideLayout" Target="../slideLayouts/slideLayout178.xml"/><Relationship Id="rId7" Type="http://schemas.openxmlformats.org/officeDocument/2006/relationships/slideLayout" Target="../slideLayouts/slideLayout156.xml"/><Relationship Id="rId8" Type="http://schemas.openxmlformats.org/officeDocument/2006/relationships/slideLayout" Target="../slideLayouts/slideLayout157.xml"/><Relationship Id="rId31" Type="http://schemas.openxmlformats.org/officeDocument/2006/relationships/slideLayout" Target="../slideLayouts/slideLayout180.xml"/><Relationship Id="rId30" Type="http://schemas.openxmlformats.org/officeDocument/2006/relationships/slideLayout" Target="../slideLayouts/slideLayout179.xml"/><Relationship Id="rId11" Type="http://schemas.openxmlformats.org/officeDocument/2006/relationships/slideLayout" Target="../slideLayouts/slideLayout160.xml"/><Relationship Id="rId33" Type="http://schemas.openxmlformats.org/officeDocument/2006/relationships/slideLayout" Target="../slideLayouts/slideLayout182.xml"/><Relationship Id="rId10" Type="http://schemas.openxmlformats.org/officeDocument/2006/relationships/slideLayout" Target="../slideLayouts/slideLayout159.xml"/><Relationship Id="rId32" Type="http://schemas.openxmlformats.org/officeDocument/2006/relationships/slideLayout" Target="../slideLayouts/slideLayout181.xml"/><Relationship Id="rId13" Type="http://schemas.openxmlformats.org/officeDocument/2006/relationships/slideLayout" Target="../slideLayouts/slideLayout162.xml"/><Relationship Id="rId35" Type="http://schemas.openxmlformats.org/officeDocument/2006/relationships/slideLayout" Target="../slideLayouts/slideLayout184.xml"/><Relationship Id="rId12" Type="http://schemas.openxmlformats.org/officeDocument/2006/relationships/slideLayout" Target="../slideLayouts/slideLayout161.xml"/><Relationship Id="rId34" Type="http://schemas.openxmlformats.org/officeDocument/2006/relationships/slideLayout" Target="../slideLayouts/slideLayout183.xml"/><Relationship Id="rId15" Type="http://schemas.openxmlformats.org/officeDocument/2006/relationships/slideLayout" Target="../slideLayouts/slideLayout164.xml"/><Relationship Id="rId37" Type="http://schemas.openxmlformats.org/officeDocument/2006/relationships/slideLayout" Target="../slideLayouts/slideLayout186.xml"/><Relationship Id="rId14" Type="http://schemas.openxmlformats.org/officeDocument/2006/relationships/slideLayout" Target="../slideLayouts/slideLayout163.xml"/><Relationship Id="rId36" Type="http://schemas.openxmlformats.org/officeDocument/2006/relationships/slideLayout" Target="../slideLayouts/slideLayout185.xml"/><Relationship Id="rId17" Type="http://schemas.openxmlformats.org/officeDocument/2006/relationships/slideLayout" Target="../slideLayouts/slideLayout166.xml"/><Relationship Id="rId39" Type="http://schemas.openxmlformats.org/officeDocument/2006/relationships/slideLayout" Target="../slideLayouts/slideLayout188.xml"/><Relationship Id="rId16" Type="http://schemas.openxmlformats.org/officeDocument/2006/relationships/slideLayout" Target="../slideLayouts/slideLayout165.xml"/><Relationship Id="rId38" Type="http://schemas.openxmlformats.org/officeDocument/2006/relationships/slideLayout" Target="../slideLayouts/slideLayout187.xml"/><Relationship Id="rId19" Type="http://schemas.openxmlformats.org/officeDocument/2006/relationships/slideLayout" Target="../slideLayouts/slideLayout168.xml"/><Relationship Id="rId18" Type="http://schemas.openxmlformats.org/officeDocument/2006/relationships/slideLayout" Target="../slideLayouts/slideLayout167.xml"/></Relationships>
</file>

<file path=ppt/slideMasters/_rels/slideMaster7.xml.rels><?xml version="1.0" encoding="UTF-8" standalone="yes"?><Relationships xmlns="http://schemas.openxmlformats.org/package/2006/relationships"><Relationship Id="rId1" Type="http://schemas.openxmlformats.org/officeDocument/2006/relationships/slideLayout" Target="../slideLayouts/slideLayout194.xml"/><Relationship Id="rId2" Type="http://schemas.openxmlformats.org/officeDocument/2006/relationships/slideLayout" Target="../slideLayouts/slideLayout195.xml"/><Relationship Id="rId3" Type="http://schemas.openxmlformats.org/officeDocument/2006/relationships/slideLayout" Target="../slideLayouts/slideLayout196.xml"/><Relationship Id="rId4" Type="http://schemas.openxmlformats.org/officeDocument/2006/relationships/slideLayout" Target="../slideLayouts/slideLayout197.xml"/><Relationship Id="rId9" Type="http://schemas.openxmlformats.org/officeDocument/2006/relationships/slideLayout" Target="../slideLayouts/slideLayout202.xml"/><Relationship Id="rId5" Type="http://schemas.openxmlformats.org/officeDocument/2006/relationships/slideLayout" Target="../slideLayouts/slideLayout198.xml"/><Relationship Id="rId6" Type="http://schemas.openxmlformats.org/officeDocument/2006/relationships/slideLayout" Target="../slideLayouts/slideLayout199.xml"/><Relationship Id="rId7" Type="http://schemas.openxmlformats.org/officeDocument/2006/relationships/slideLayout" Target="../slideLayouts/slideLayout200.xml"/><Relationship Id="rId8" Type="http://schemas.openxmlformats.org/officeDocument/2006/relationships/slideLayout" Target="../slideLayouts/slideLayout201.xml"/><Relationship Id="rId11" Type="http://schemas.openxmlformats.org/officeDocument/2006/relationships/slideLayout" Target="../slideLayouts/slideLayout204.xml"/><Relationship Id="rId10" Type="http://schemas.openxmlformats.org/officeDocument/2006/relationships/slideLayout" Target="../slideLayouts/slideLayout203.xml"/><Relationship Id="rId13" Type="http://schemas.openxmlformats.org/officeDocument/2006/relationships/slideLayout" Target="../slideLayouts/slideLayout206.xml"/><Relationship Id="rId12" Type="http://schemas.openxmlformats.org/officeDocument/2006/relationships/slideLayout" Target="../slideLayouts/slideLayout205.xml"/><Relationship Id="rId14" Type="http://schemas.openxmlformats.org/officeDocument/2006/relationships/theme" Target="../theme/theme11.xml"/></Relationships>
</file>

<file path=ppt/slideMasters/_rels/slideMaster8.xml.rels><?xml version="1.0" encoding="UTF-8" standalone="yes"?><Relationships xmlns="http://schemas.openxmlformats.org/package/2006/relationships"><Relationship Id="rId20" Type="http://schemas.openxmlformats.org/officeDocument/2006/relationships/slideLayout" Target="../slideLayouts/slideLayout226.xml"/><Relationship Id="rId22" Type="http://schemas.openxmlformats.org/officeDocument/2006/relationships/slideLayout" Target="../slideLayouts/slideLayout228.xml"/><Relationship Id="rId21" Type="http://schemas.openxmlformats.org/officeDocument/2006/relationships/slideLayout" Target="../slideLayouts/slideLayout227.xml"/><Relationship Id="rId24" Type="http://schemas.openxmlformats.org/officeDocument/2006/relationships/slideLayout" Target="../slideLayouts/slideLayout230.xml"/><Relationship Id="rId23" Type="http://schemas.openxmlformats.org/officeDocument/2006/relationships/slideLayout" Target="../slideLayouts/slideLayout229.xml"/><Relationship Id="rId1" Type="http://schemas.openxmlformats.org/officeDocument/2006/relationships/slideLayout" Target="../slideLayouts/slideLayout207.xml"/><Relationship Id="rId2" Type="http://schemas.openxmlformats.org/officeDocument/2006/relationships/slideLayout" Target="../slideLayouts/slideLayout208.xml"/><Relationship Id="rId3" Type="http://schemas.openxmlformats.org/officeDocument/2006/relationships/slideLayout" Target="../slideLayouts/slideLayout209.xml"/><Relationship Id="rId4" Type="http://schemas.openxmlformats.org/officeDocument/2006/relationships/slideLayout" Target="../slideLayouts/slideLayout210.xml"/><Relationship Id="rId9" Type="http://schemas.openxmlformats.org/officeDocument/2006/relationships/slideLayout" Target="../slideLayouts/slideLayout215.xml"/><Relationship Id="rId26" Type="http://schemas.openxmlformats.org/officeDocument/2006/relationships/theme" Target="../theme/theme15.xml"/><Relationship Id="rId25" Type="http://schemas.openxmlformats.org/officeDocument/2006/relationships/slideLayout" Target="../slideLayouts/slideLayout231.xml"/><Relationship Id="rId5" Type="http://schemas.openxmlformats.org/officeDocument/2006/relationships/slideLayout" Target="../slideLayouts/slideLayout211.xml"/><Relationship Id="rId6" Type="http://schemas.openxmlformats.org/officeDocument/2006/relationships/slideLayout" Target="../slideLayouts/slideLayout212.xml"/><Relationship Id="rId7" Type="http://schemas.openxmlformats.org/officeDocument/2006/relationships/slideLayout" Target="../slideLayouts/slideLayout213.xml"/><Relationship Id="rId8" Type="http://schemas.openxmlformats.org/officeDocument/2006/relationships/slideLayout" Target="../slideLayouts/slideLayout214.xml"/><Relationship Id="rId11" Type="http://schemas.openxmlformats.org/officeDocument/2006/relationships/slideLayout" Target="../slideLayouts/slideLayout217.xml"/><Relationship Id="rId10" Type="http://schemas.openxmlformats.org/officeDocument/2006/relationships/slideLayout" Target="../slideLayouts/slideLayout216.xml"/><Relationship Id="rId13" Type="http://schemas.openxmlformats.org/officeDocument/2006/relationships/slideLayout" Target="../slideLayouts/slideLayout219.xml"/><Relationship Id="rId12" Type="http://schemas.openxmlformats.org/officeDocument/2006/relationships/slideLayout" Target="../slideLayouts/slideLayout218.xml"/><Relationship Id="rId15" Type="http://schemas.openxmlformats.org/officeDocument/2006/relationships/slideLayout" Target="../slideLayouts/slideLayout221.xml"/><Relationship Id="rId14" Type="http://schemas.openxmlformats.org/officeDocument/2006/relationships/slideLayout" Target="../slideLayouts/slideLayout220.xml"/><Relationship Id="rId17" Type="http://schemas.openxmlformats.org/officeDocument/2006/relationships/slideLayout" Target="../slideLayouts/slideLayout223.xml"/><Relationship Id="rId16" Type="http://schemas.openxmlformats.org/officeDocument/2006/relationships/slideLayout" Target="../slideLayouts/slideLayout222.xml"/><Relationship Id="rId19" Type="http://schemas.openxmlformats.org/officeDocument/2006/relationships/slideLayout" Target="../slideLayouts/slideLayout225.xml"/><Relationship Id="rId18" Type="http://schemas.openxmlformats.org/officeDocument/2006/relationships/slideLayout" Target="../slideLayouts/slideLayout224.xml"/></Relationships>
</file>

<file path=ppt/slideMasters/_rels/slideMaster9.xml.rels><?xml version="1.0" encoding="UTF-8" standalone="yes"?><Relationships xmlns="http://schemas.openxmlformats.org/package/2006/relationships"><Relationship Id="rId1" Type="http://schemas.openxmlformats.org/officeDocument/2006/relationships/slideLayout" Target="../slideLayouts/slideLayout232.xml"/><Relationship Id="rId2" Type="http://schemas.openxmlformats.org/officeDocument/2006/relationships/slideLayout" Target="../slideLayouts/slideLayout233.xml"/><Relationship Id="rId3" Type="http://schemas.openxmlformats.org/officeDocument/2006/relationships/slideLayout" Target="../slideLayouts/slideLayout234.xml"/><Relationship Id="rId4" Type="http://schemas.openxmlformats.org/officeDocument/2006/relationships/slideLayout" Target="../slideLayouts/slideLayout235.xml"/><Relationship Id="rId9" Type="http://schemas.openxmlformats.org/officeDocument/2006/relationships/slideLayout" Target="../slideLayouts/slideLayout240.xml"/><Relationship Id="rId5" Type="http://schemas.openxmlformats.org/officeDocument/2006/relationships/slideLayout" Target="../slideLayouts/slideLayout236.xml"/><Relationship Id="rId6" Type="http://schemas.openxmlformats.org/officeDocument/2006/relationships/slideLayout" Target="../slideLayouts/slideLayout237.xml"/><Relationship Id="rId7" Type="http://schemas.openxmlformats.org/officeDocument/2006/relationships/slideLayout" Target="../slideLayouts/slideLayout238.xml"/><Relationship Id="rId8" Type="http://schemas.openxmlformats.org/officeDocument/2006/relationships/slideLayout" Target="../slideLayouts/slideLayout239.xml"/><Relationship Id="rId11" Type="http://schemas.openxmlformats.org/officeDocument/2006/relationships/slideLayout" Target="../slideLayouts/slideLayout242.xml"/><Relationship Id="rId10" Type="http://schemas.openxmlformats.org/officeDocument/2006/relationships/slideLayout" Target="../slideLayouts/slideLayout241.xml"/><Relationship Id="rId12" Type="http://schemas.openxmlformats.org/officeDocument/2006/relationships/theme" Target="../theme/theme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0.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69" name="Shape 1569"/>
        <p:cNvGrpSpPr/>
        <p:nvPr/>
      </p:nvGrpSpPr>
      <p:grpSpPr>
        <a:xfrm>
          <a:off x="0" y="0"/>
          <a:ext cx="0" cy="0"/>
          <a:chOff x="0" y="0"/>
          <a:chExt cx="0" cy="0"/>
        </a:xfrm>
      </p:grpSpPr>
      <p:sp>
        <p:nvSpPr>
          <p:cNvPr id="1570" name="Google Shape;1570;p69"/>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6600"/>
              <a:buFont typeface="Calibri"/>
              <a:buNone/>
              <a:defRPr b="0" i="0" sz="66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571" name="Google Shape;1571;p69"/>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495300" lvl="0" marL="457200" marR="0" rtl="0" algn="l">
              <a:lnSpc>
                <a:spcPct val="90000"/>
              </a:lnSpc>
              <a:spcBef>
                <a:spcPts val="1500"/>
              </a:spcBef>
              <a:spcAft>
                <a:spcPts val="0"/>
              </a:spcAft>
              <a:buClr>
                <a:schemeClr val="dk1"/>
              </a:buClr>
              <a:buSzPts val="4200"/>
              <a:buFont typeface="Arial"/>
              <a:buChar char="•"/>
              <a:defRPr b="0" i="0" sz="4200" u="none" cap="none" strike="noStrike">
                <a:solidFill>
                  <a:schemeClr val="dk1"/>
                </a:solidFill>
                <a:latin typeface="Calibri"/>
                <a:ea typeface="Calibri"/>
                <a:cs typeface="Calibri"/>
                <a:sym typeface="Calibri"/>
              </a:defRPr>
            </a:lvl1pPr>
            <a:lvl2pPr indent="-457200" lvl="1" marL="914400" marR="0" rtl="0" algn="l">
              <a:lnSpc>
                <a:spcPct val="90000"/>
              </a:lnSpc>
              <a:spcBef>
                <a:spcPts val="75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2pPr>
            <a:lvl3pPr indent="-419100" lvl="2" marL="1371600" marR="0" rtl="0" algn="l">
              <a:lnSpc>
                <a:spcPct val="90000"/>
              </a:lnSpc>
              <a:spcBef>
                <a:spcPts val="75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3pPr>
            <a:lvl4pPr indent="-400050" lvl="3" marL="1828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4pPr>
            <a:lvl5pPr indent="-400050" lvl="4" marL="22860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5pPr>
            <a:lvl6pPr indent="-400050" lvl="5" marL="27432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6pPr>
            <a:lvl7pPr indent="-400050" lvl="6" marL="32004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7pPr>
            <a:lvl8pPr indent="-400050" lvl="7" marL="36576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8pPr>
            <a:lvl9pPr indent="-400050" lvl="8" marL="4114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9pPr>
          </a:lstStyle>
          <a:p/>
        </p:txBody>
      </p:sp>
      <p:sp>
        <p:nvSpPr>
          <p:cNvPr id="1572" name="Google Shape;1572;p6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573" name="Google Shape;1573;p6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SzPts val="1400"/>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574" name="Google Shape;1574;p6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 id="2147483911" r:id="rId12"/>
    <p:sldLayoutId id="2147483912" r:id="rId13"/>
    <p:sldLayoutId id="2147483913" r:id="rId14"/>
    <p:sldLayoutId id="2147483914" r:id="rId15"/>
    <p:sldLayoutId id="2147483915" r:id="rId16"/>
    <p:sldLayoutId id="2147483916" r:id="rId17"/>
    <p:sldLayoutId id="2147483917" r:id="rId18"/>
    <p:sldLayoutId id="2147483918" r:id="rId19"/>
    <p:sldLayoutId id="2147483919" r:id="rId20"/>
    <p:sldLayoutId id="2147483920" r:id="rId21"/>
    <p:sldLayoutId id="2147483921" r:id="rId22"/>
    <p:sldLayoutId id="2147483922" r:id="rId23"/>
    <p:sldLayoutId id="2147483923" r:id="rId24"/>
    <p:sldLayoutId id="2147483924" r:id="rId25"/>
    <p:sldLayoutId id="2147483925" r:id="rId26"/>
    <p:sldLayoutId id="2147483926" r:id="rId27"/>
    <p:sldLayoutId id="2147483927" r:id="rId28"/>
    <p:sldLayoutId id="2147483928" r:id="rId29"/>
    <p:sldLayoutId id="2147483929" r:id="rId30"/>
    <p:sldLayoutId id="2147483930" r:id="rId31"/>
    <p:sldLayoutId id="2147483931" r:id="rId32"/>
    <p:sldLayoutId id="2147483932" r:id="rId3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782" name="Shape 1782"/>
        <p:cNvGrpSpPr/>
        <p:nvPr/>
      </p:nvGrpSpPr>
      <p:grpSpPr>
        <a:xfrm>
          <a:off x="0" y="0"/>
          <a:ext cx="0" cy="0"/>
          <a:chOff x="0" y="0"/>
          <a:chExt cx="0" cy="0"/>
        </a:xfrm>
      </p:grpSpPr>
      <p:sp>
        <p:nvSpPr>
          <p:cNvPr id="1783" name="Google Shape;1783;p71"/>
          <p:cNvSpPr txBox="1"/>
          <p:nvPr>
            <p:ph type="title"/>
          </p:nvPr>
        </p:nvSpPr>
        <p:spPr>
          <a:xfrm>
            <a:off x="1153213" y="100774"/>
            <a:ext cx="15981578" cy="615553"/>
          </a:xfrm>
          <a:prstGeom prst="rect">
            <a:avLst/>
          </a:prstGeom>
          <a:noFill/>
          <a:ln>
            <a:noFill/>
          </a:ln>
        </p:spPr>
        <p:txBody>
          <a:bodyPr anchorCtr="0" anchor="t" bIns="0" lIns="0" spcFirstLastPara="1" rIns="0" wrap="square" tIns="0">
            <a:spAutoFit/>
          </a:bodyPr>
          <a:lstStyle>
            <a:lvl1pPr lvl="0" marR="0" rtl="0" algn="l">
              <a:spcBef>
                <a:spcPts val="0"/>
              </a:spcBef>
              <a:spcAft>
                <a:spcPts val="0"/>
              </a:spcAft>
              <a:buSzPts val="1400"/>
              <a:buNone/>
              <a:defRPr b="0" i="0" sz="4000" u="none" cap="none" strike="noStrike">
                <a:solidFill>
                  <a:srgbClr val="0F243E"/>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784" name="Google Shape;1784;p71"/>
          <p:cNvSpPr txBox="1"/>
          <p:nvPr>
            <p:ph idx="1" type="body"/>
          </p:nvPr>
        </p:nvSpPr>
        <p:spPr>
          <a:xfrm>
            <a:off x="1375411" y="2560741"/>
            <a:ext cx="15454313" cy="430887"/>
          </a:xfrm>
          <a:prstGeom prst="rect">
            <a:avLst/>
          </a:prstGeom>
          <a:noFill/>
          <a:ln>
            <a:noFill/>
          </a:ln>
        </p:spPr>
        <p:txBody>
          <a:bodyPr anchorCtr="0" anchor="t" bIns="0" lIns="0" spcFirstLastPara="1" rIns="0" wrap="square" tIns="0">
            <a:spAutoFit/>
          </a:bodyPr>
          <a:lstStyle>
            <a:lvl1pPr indent="-228600" lvl="0" marL="457200" marR="0" rtl="0" algn="l">
              <a:spcBef>
                <a:spcPts val="0"/>
              </a:spcBef>
              <a:spcAft>
                <a:spcPts val="0"/>
              </a:spcAft>
              <a:buSzPts val="1400"/>
              <a:buNone/>
              <a:defRPr b="0" i="0" sz="2800" u="none" cap="none" strike="noStrike">
                <a:solidFill>
                  <a:srgbClr val="D9D9D9"/>
                </a:solidFill>
                <a:latin typeface="Trebuchet MS"/>
                <a:ea typeface="Trebuchet MS"/>
                <a:cs typeface="Trebuchet MS"/>
                <a:sym typeface="Trebuchet MS"/>
              </a:defRPr>
            </a:lvl1pPr>
            <a:lvl2pPr indent="-228600" lvl="1" marL="914400" marR="0" rtl="0" algn="l">
              <a:spcBef>
                <a:spcPts val="0"/>
              </a:spcBef>
              <a:spcAft>
                <a:spcPts val="0"/>
              </a:spcAft>
              <a:buSzPts val="1400"/>
              <a:buNone/>
              <a:defRPr b="0" i="0" sz="1800" u="none" cap="none" strike="noStrike">
                <a:latin typeface="Calibri"/>
                <a:ea typeface="Calibri"/>
                <a:cs typeface="Calibri"/>
                <a:sym typeface="Calibri"/>
              </a:defRPr>
            </a:lvl2pPr>
            <a:lvl3pPr indent="-228600" lvl="2" marL="1371600" marR="0" rtl="0" algn="l">
              <a:spcBef>
                <a:spcPts val="0"/>
              </a:spcBef>
              <a:spcAft>
                <a:spcPts val="0"/>
              </a:spcAft>
              <a:buSzPts val="1400"/>
              <a:buNone/>
              <a:defRPr b="0" i="0" sz="1800" u="none" cap="none" strike="noStrike">
                <a:latin typeface="Calibri"/>
                <a:ea typeface="Calibri"/>
                <a:cs typeface="Calibri"/>
                <a:sym typeface="Calibri"/>
              </a:defRPr>
            </a:lvl3pPr>
            <a:lvl4pPr indent="-228600" lvl="3" marL="1828800" marR="0" rtl="0" algn="l">
              <a:spcBef>
                <a:spcPts val="0"/>
              </a:spcBef>
              <a:spcAft>
                <a:spcPts val="0"/>
              </a:spcAft>
              <a:buSzPts val="1400"/>
              <a:buNone/>
              <a:defRPr b="0" i="0" sz="1800" u="none" cap="none" strike="noStrike">
                <a:latin typeface="Calibri"/>
                <a:ea typeface="Calibri"/>
                <a:cs typeface="Calibri"/>
                <a:sym typeface="Calibri"/>
              </a:defRPr>
            </a:lvl4pPr>
            <a:lvl5pPr indent="-228600" lvl="4" marL="2286000" marR="0" rtl="0" algn="l">
              <a:spcBef>
                <a:spcPts val="0"/>
              </a:spcBef>
              <a:spcAft>
                <a:spcPts val="0"/>
              </a:spcAft>
              <a:buSzPts val="1400"/>
              <a:buNone/>
              <a:defRPr b="0" i="0" sz="1800" u="none" cap="none" strike="noStrike">
                <a:latin typeface="Calibri"/>
                <a:ea typeface="Calibri"/>
                <a:cs typeface="Calibri"/>
                <a:sym typeface="Calibri"/>
              </a:defRPr>
            </a:lvl5pPr>
            <a:lvl6pPr indent="-228600" lvl="5" marL="2743200" marR="0" rtl="0" algn="l">
              <a:spcBef>
                <a:spcPts val="0"/>
              </a:spcBef>
              <a:spcAft>
                <a:spcPts val="0"/>
              </a:spcAft>
              <a:buSzPts val="1400"/>
              <a:buNone/>
              <a:defRPr b="0" i="0" sz="1800" u="none" cap="none" strike="noStrike">
                <a:latin typeface="Calibri"/>
                <a:ea typeface="Calibri"/>
                <a:cs typeface="Calibri"/>
                <a:sym typeface="Calibri"/>
              </a:defRPr>
            </a:lvl6pPr>
            <a:lvl7pPr indent="-228600" lvl="6" marL="3200400" marR="0" rtl="0" algn="l">
              <a:spcBef>
                <a:spcPts val="0"/>
              </a:spcBef>
              <a:spcAft>
                <a:spcPts val="0"/>
              </a:spcAft>
              <a:buSzPts val="1400"/>
              <a:buNone/>
              <a:defRPr b="0" i="0" sz="1800" u="none" cap="none" strike="noStrike">
                <a:latin typeface="Calibri"/>
                <a:ea typeface="Calibri"/>
                <a:cs typeface="Calibri"/>
                <a:sym typeface="Calibri"/>
              </a:defRPr>
            </a:lvl7pPr>
            <a:lvl8pPr indent="-228600" lvl="7" marL="3657600" marR="0" rtl="0" algn="l">
              <a:spcBef>
                <a:spcPts val="0"/>
              </a:spcBef>
              <a:spcAft>
                <a:spcPts val="0"/>
              </a:spcAft>
              <a:buSzPts val="1400"/>
              <a:buNone/>
              <a:defRPr b="0" i="0" sz="1800" u="none" cap="none" strike="noStrike">
                <a:latin typeface="Calibri"/>
                <a:ea typeface="Calibri"/>
                <a:cs typeface="Calibri"/>
                <a:sym typeface="Calibri"/>
              </a:defRPr>
            </a:lvl8pPr>
            <a:lvl9pPr indent="-228600" lvl="8" marL="4114800" marR="0" rtl="0" algn="l">
              <a:spcBef>
                <a:spcPts val="0"/>
              </a:spcBef>
              <a:spcAft>
                <a:spcPts val="0"/>
              </a:spcAft>
              <a:buSzPts val="1400"/>
              <a:buNone/>
              <a:defRPr b="0" i="0" sz="1800" u="none" cap="none" strike="noStrike">
                <a:latin typeface="Calibri"/>
                <a:ea typeface="Calibri"/>
                <a:cs typeface="Calibri"/>
                <a:sym typeface="Calibri"/>
              </a:defRPr>
            </a:lvl9pPr>
          </a:lstStyle>
          <a:p/>
        </p:txBody>
      </p:sp>
      <p:sp>
        <p:nvSpPr>
          <p:cNvPr id="1785" name="Google Shape;1785;p71"/>
          <p:cNvSpPr txBox="1"/>
          <p:nvPr>
            <p:ph idx="11" type="ftr"/>
          </p:nvPr>
        </p:nvSpPr>
        <p:spPr>
          <a:xfrm>
            <a:off x="6217920" y="9566911"/>
            <a:ext cx="5852160" cy="215444"/>
          </a:xfrm>
          <a:prstGeom prst="rect">
            <a:avLst/>
          </a:prstGeom>
          <a:noFill/>
          <a:ln>
            <a:noFill/>
          </a:ln>
        </p:spPr>
        <p:txBody>
          <a:bodyPr anchorCtr="0" anchor="t" bIns="0" lIns="0" spcFirstLastPara="1" rIns="0" wrap="square" tIns="0">
            <a:spAutoFit/>
          </a:bodyPr>
          <a:lstStyle>
            <a:lvl1pPr lvl="0" marR="0" rtl="0" algn="ctr">
              <a:lnSpc>
                <a:spcPct val="100000"/>
              </a:lnSpc>
              <a:spcBef>
                <a:spcPts val="0"/>
              </a:spcBef>
              <a:spcAft>
                <a:spcPts val="0"/>
              </a:spcAft>
              <a:buSzPts val="1400"/>
              <a:buNone/>
              <a:defRPr b="0" i="0" sz="14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786" name="Google Shape;1786;p71"/>
          <p:cNvSpPr txBox="1"/>
          <p:nvPr>
            <p:ph idx="10" type="dt"/>
          </p:nvPr>
        </p:nvSpPr>
        <p:spPr>
          <a:xfrm>
            <a:off x="914400" y="9566911"/>
            <a:ext cx="4206240" cy="215444"/>
          </a:xfrm>
          <a:prstGeom prst="rect">
            <a:avLst/>
          </a:prstGeom>
          <a:noFill/>
          <a:ln>
            <a:noFill/>
          </a:ln>
        </p:spPr>
        <p:txBody>
          <a:bodyPr anchorCtr="0" anchor="t" bIns="0" lIns="0" spcFirstLastPara="1" rIns="0" wrap="square" tIns="0">
            <a:spAutoFit/>
          </a:bodyPr>
          <a:lstStyle>
            <a:lvl1pPr lvl="0" marR="0" rtl="0" algn="l">
              <a:lnSpc>
                <a:spcPct val="100000"/>
              </a:lnSpc>
              <a:spcBef>
                <a:spcPts val="0"/>
              </a:spcBef>
              <a:spcAft>
                <a:spcPts val="0"/>
              </a:spcAft>
              <a:buSzPts val="1400"/>
              <a:buNone/>
              <a:defRPr b="0" i="0" sz="14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787" name="Google Shape;1787;p71"/>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22" marR="0" rtl="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1pPr>
            <a:lvl2pPr indent="0" lvl="1" marL="19022" marR="0" rtl="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2pPr>
            <a:lvl3pPr indent="0" lvl="2" marL="19022" marR="0" rtl="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3pPr>
            <a:lvl4pPr indent="0" lvl="3" marL="19022" marR="0" rtl="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4pPr>
            <a:lvl5pPr indent="0" lvl="4" marL="19022" marR="0" rtl="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5pPr>
            <a:lvl6pPr indent="0" lvl="5" marL="19022" marR="0" rtl="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6pPr>
            <a:lvl7pPr indent="0" lvl="6" marL="19022" marR="0" rtl="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7pPr>
            <a:lvl8pPr indent="0" lvl="7" marL="19022" marR="0" rtl="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8pPr>
            <a:lvl9pPr indent="0" lvl="8" marL="19022" marR="0" rtl="0" algn="l">
              <a:lnSpc>
                <a:spcPct val="106387"/>
              </a:lnSpc>
              <a:spcBef>
                <a:spcPts val="0"/>
              </a:spcBef>
              <a:spcAft>
                <a:spcPts val="0"/>
              </a:spcAft>
              <a:buNone/>
              <a:defRPr b="0" i="0" sz="1049" u="none" cap="none" strike="noStrike">
                <a:solidFill>
                  <a:schemeClr val="dk1"/>
                </a:solidFill>
                <a:latin typeface="Candara"/>
                <a:ea typeface="Candara"/>
                <a:cs typeface="Candara"/>
                <a:sym typeface="Candara"/>
              </a:defRPr>
            </a:lvl9pPr>
          </a:lstStyle>
          <a:p>
            <a:pPr indent="0" lvl="0" marL="19022" rtl="0" algn="l">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 id="2147483945" r:id="rId12"/>
    <p:sldLayoutId id="2147483946" r:id="rId13"/>
    <p:sldLayoutId id="2147483947" r:id="rId14"/>
    <p:sldLayoutId id="2147483948"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72" name="Shape 1872"/>
        <p:cNvGrpSpPr/>
        <p:nvPr/>
      </p:nvGrpSpPr>
      <p:grpSpPr>
        <a:xfrm>
          <a:off x="0" y="0"/>
          <a:ext cx="0" cy="0"/>
          <a:chOff x="0" y="0"/>
          <a:chExt cx="0" cy="0"/>
        </a:xfrm>
      </p:grpSpPr>
      <p:sp>
        <p:nvSpPr>
          <p:cNvPr id="1873" name="Google Shape;1873;p73"/>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6600"/>
              <a:buFont typeface="Play"/>
              <a:buNone/>
              <a:defRPr b="0" i="0" sz="6600" u="none" cap="none" strike="noStrik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874" name="Google Shape;1874;p73"/>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495300" lvl="0" marL="457200" marR="0" rtl="0" algn="l">
              <a:lnSpc>
                <a:spcPct val="90000"/>
              </a:lnSpc>
              <a:spcBef>
                <a:spcPts val="1500"/>
              </a:spcBef>
              <a:spcAft>
                <a:spcPts val="0"/>
              </a:spcAft>
              <a:buClr>
                <a:schemeClr val="dk1"/>
              </a:buClr>
              <a:buSzPts val="4200"/>
              <a:buFont typeface="Arial"/>
              <a:buChar char="•"/>
              <a:defRPr b="0" i="0" sz="4200" u="none" cap="none" strike="noStrike">
                <a:solidFill>
                  <a:schemeClr val="dk1"/>
                </a:solidFill>
                <a:latin typeface="Arial"/>
                <a:ea typeface="Arial"/>
                <a:cs typeface="Arial"/>
                <a:sym typeface="Arial"/>
              </a:defRPr>
            </a:lvl1pPr>
            <a:lvl2pPr indent="-457200" lvl="1" marL="914400" marR="0" rtl="0" algn="l">
              <a:lnSpc>
                <a:spcPct val="90000"/>
              </a:lnSpc>
              <a:spcBef>
                <a:spcPts val="750"/>
              </a:spcBef>
              <a:spcAft>
                <a:spcPts val="0"/>
              </a:spcAft>
              <a:buClr>
                <a:schemeClr val="dk1"/>
              </a:buClr>
              <a:buSzPts val="3600"/>
              <a:buFont typeface="Arial"/>
              <a:buChar char="•"/>
              <a:defRPr b="0" i="0" sz="3600" u="none" cap="none" strike="noStrike">
                <a:solidFill>
                  <a:schemeClr val="dk1"/>
                </a:solidFill>
                <a:latin typeface="Arial"/>
                <a:ea typeface="Arial"/>
                <a:cs typeface="Arial"/>
                <a:sym typeface="Arial"/>
              </a:defRPr>
            </a:lvl2pPr>
            <a:lvl3pPr indent="-419100" lvl="2" marL="1371600" marR="0" rtl="0" algn="l">
              <a:lnSpc>
                <a:spcPct val="90000"/>
              </a:lnSpc>
              <a:spcBef>
                <a:spcPts val="750"/>
              </a:spcBef>
              <a:spcAft>
                <a:spcPts val="0"/>
              </a:spcAft>
              <a:buClr>
                <a:schemeClr val="dk1"/>
              </a:buClr>
              <a:buSzPts val="3000"/>
              <a:buFont typeface="Arial"/>
              <a:buChar char="•"/>
              <a:defRPr b="0" i="0" sz="3000" u="none" cap="none" strike="noStrike">
                <a:solidFill>
                  <a:schemeClr val="dk1"/>
                </a:solidFill>
                <a:latin typeface="Arial"/>
                <a:ea typeface="Arial"/>
                <a:cs typeface="Arial"/>
                <a:sym typeface="Arial"/>
              </a:defRPr>
            </a:lvl3pPr>
            <a:lvl4pPr indent="-400050" lvl="3" marL="1828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Arial"/>
                <a:ea typeface="Arial"/>
                <a:cs typeface="Arial"/>
                <a:sym typeface="Arial"/>
              </a:defRPr>
            </a:lvl4pPr>
            <a:lvl5pPr indent="-400050" lvl="4" marL="22860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Arial"/>
                <a:ea typeface="Arial"/>
                <a:cs typeface="Arial"/>
                <a:sym typeface="Arial"/>
              </a:defRPr>
            </a:lvl5pPr>
            <a:lvl6pPr indent="-400050" lvl="5" marL="27432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Arial"/>
                <a:ea typeface="Arial"/>
                <a:cs typeface="Arial"/>
                <a:sym typeface="Arial"/>
              </a:defRPr>
            </a:lvl6pPr>
            <a:lvl7pPr indent="-400050" lvl="6" marL="32004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Arial"/>
                <a:ea typeface="Arial"/>
                <a:cs typeface="Arial"/>
                <a:sym typeface="Arial"/>
              </a:defRPr>
            </a:lvl7pPr>
            <a:lvl8pPr indent="-400050" lvl="7" marL="36576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Arial"/>
                <a:ea typeface="Arial"/>
                <a:cs typeface="Arial"/>
                <a:sym typeface="Arial"/>
              </a:defRPr>
            </a:lvl8pPr>
            <a:lvl9pPr indent="-400050" lvl="8" marL="4114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Arial"/>
                <a:ea typeface="Arial"/>
                <a:cs typeface="Arial"/>
                <a:sym typeface="Arial"/>
              </a:defRPr>
            </a:lvl9pPr>
          </a:lstStyle>
          <a:p/>
        </p:txBody>
      </p:sp>
      <p:sp>
        <p:nvSpPr>
          <p:cNvPr id="1875" name="Google Shape;1875;p7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cap="none" strike="noStrike">
                <a:solidFill>
                  <a:srgbClr val="757575"/>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876" name="Google Shape;1876;p7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SzPts val="1400"/>
              <a:buNone/>
              <a:defRPr b="0" i="0" sz="1800" u="none" cap="none" strike="noStrike">
                <a:solidFill>
                  <a:srgbClr val="757575"/>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877" name="Google Shape;1877;p7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1800" u="none" cap="none" strike="noStrike">
                <a:solidFill>
                  <a:srgbClr val="757575"/>
                </a:solidFill>
                <a:latin typeface="Arial"/>
                <a:ea typeface="Arial"/>
                <a:cs typeface="Arial"/>
                <a:sym typeface="Arial"/>
              </a:defRPr>
            </a:lvl1pPr>
            <a:lvl2pPr indent="0" lvl="1" marL="0" marR="0" rtl="0" algn="r">
              <a:lnSpc>
                <a:spcPct val="100000"/>
              </a:lnSpc>
              <a:spcBef>
                <a:spcPts val="0"/>
              </a:spcBef>
              <a:spcAft>
                <a:spcPts val="0"/>
              </a:spcAft>
              <a:buNone/>
              <a:defRPr b="0" i="0" sz="1800" u="none" cap="none" strike="noStrike">
                <a:solidFill>
                  <a:srgbClr val="757575"/>
                </a:solidFill>
                <a:latin typeface="Arial"/>
                <a:ea typeface="Arial"/>
                <a:cs typeface="Arial"/>
                <a:sym typeface="Arial"/>
              </a:defRPr>
            </a:lvl2pPr>
            <a:lvl3pPr indent="0" lvl="2" marL="0" marR="0" rtl="0" algn="r">
              <a:lnSpc>
                <a:spcPct val="100000"/>
              </a:lnSpc>
              <a:spcBef>
                <a:spcPts val="0"/>
              </a:spcBef>
              <a:spcAft>
                <a:spcPts val="0"/>
              </a:spcAft>
              <a:buNone/>
              <a:defRPr b="0" i="0" sz="1800" u="none" cap="none" strike="noStrike">
                <a:solidFill>
                  <a:srgbClr val="757575"/>
                </a:solidFill>
                <a:latin typeface="Arial"/>
                <a:ea typeface="Arial"/>
                <a:cs typeface="Arial"/>
                <a:sym typeface="Arial"/>
              </a:defRPr>
            </a:lvl3pPr>
            <a:lvl4pPr indent="0" lvl="3" marL="0" marR="0" rtl="0" algn="r">
              <a:lnSpc>
                <a:spcPct val="100000"/>
              </a:lnSpc>
              <a:spcBef>
                <a:spcPts val="0"/>
              </a:spcBef>
              <a:spcAft>
                <a:spcPts val="0"/>
              </a:spcAft>
              <a:buNone/>
              <a:defRPr b="0" i="0" sz="1800" u="none" cap="none" strike="noStrike">
                <a:solidFill>
                  <a:srgbClr val="757575"/>
                </a:solidFill>
                <a:latin typeface="Arial"/>
                <a:ea typeface="Arial"/>
                <a:cs typeface="Arial"/>
                <a:sym typeface="Arial"/>
              </a:defRPr>
            </a:lvl4pPr>
            <a:lvl5pPr indent="0" lvl="4" marL="0" marR="0" rtl="0" algn="r">
              <a:lnSpc>
                <a:spcPct val="100000"/>
              </a:lnSpc>
              <a:spcBef>
                <a:spcPts val="0"/>
              </a:spcBef>
              <a:spcAft>
                <a:spcPts val="0"/>
              </a:spcAft>
              <a:buNone/>
              <a:defRPr b="0" i="0" sz="1800" u="none" cap="none" strike="noStrike">
                <a:solidFill>
                  <a:srgbClr val="757575"/>
                </a:solidFill>
                <a:latin typeface="Arial"/>
                <a:ea typeface="Arial"/>
                <a:cs typeface="Arial"/>
                <a:sym typeface="Arial"/>
              </a:defRPr>
            </a:lvl5pPr>
            <a:lvl6pPr indent="0" lvl="5" marL="0" marR="0" rtl="0" algn="r">
              <a:lnSpc>
                <a:spcPct val="100000"/>
              </a:lnSpc>
              <a:spcBef>
                <a:spcPts val="0"/>
              </a:spcBef>
              <a:spcAft>
                <a:spcPts val="0"/>
              </a:spcAft>
              <a:buNone/>
              <a:defRPr b="0" i="0" sz="1800" u="none" cap="none" strike="noStrike">
                <a:solidFill>
                  <a:srgbClr val="757575"/>
                </a:solidFill>
                <a:latin typeface="Arial"/>
                <a:ea typeface="Arial"/>
                <a:cs typeface="Arial"/>
                <a:sym typeface="Arial"/>
              </a:defRPr>
            </a:lvl6pPr>
            <a:lvl7pPr indent="0" lvl="6" marL="0" marR="0" rtl="0" algn="r">
              <a:lnSpc>
                <a:spcPct val="100000"/>
              </a:lnSpc>
              <a:spcBef>
                <a:spcPts val="0"/>
              </a:spcBef>
              <a:spcAft>
                <a:spcPts val="0"/>
              </a:spcAft>
              <a:buNone/>
              <a:defRPr b="0" i="0" sz="1800" u="none" cap="none" strike="noStrike">
                <a:solidFill>
                  <a:srgbClr val="757575"/>
                </a:solidFill>
                <a:latin typeface="Arial"/>
                <a:ea typeface="Arial"/>
                <a:cs typeface="Arial"/>
                <a:sym typeface="Arial"/>
              </a:defRPr>
            </a:lvl7pPr>
            <a:lvl8pPr indent="0" lvl="7" marL="0" marR="0" rtl="0" algn="r">
              <a:lnSpc>
                <a:spcPct val="100000"/>
              </a:lnSpc>
              <a:spcBef>
                <a:spcPts val="0"/>
              </a:spcBef>
              <a:spcAft>
                <a:spcPts val="0"/>
              </a:spcAft>
              <a:buNone/>
              <a:defRPr b="0" i="0" sz="1800" u="none" cap="none" strike="noStrike">
                <a:solidFill>
                  <a:srgbClr val="757575"/>
                </a:solidFill>
                <a:latin typeface="Arial"/>
                <a:ea typeface="Arial"/>
                <a:cs typeface="Arial"/>
                <a:sym typeface="Arial"/>
              </a:defRPr>
            </a:lvl8pPr>
            <a:lvl9pPr indent="0" lvl="8" marL="0" marR="0" rtl="0" algn="r">
              <a:lnSpc>
                <a:spcPct val="100000"/>
              </a:lnSpc>
              <a:spcBef>
                <a:spcPts val="0"/>
              </a:spcBef>
              <a:spcAft>
                <a:spcPts val="0"/>
              </a:spcAft>
              <a:buNone/>
              <a:defRPr b="0" i="0" sz="18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950" r:id="rId1"/>
    <p:sldLayoutId id="2147483951" r:id="rId2"/>
    <p:sldLayoutId id="2147483952" r:id="rId3"/>
    <p:sldLayoutId id="2147483953" r:id="rId4"/>
    <p:sldLayoutId id="2147483954" r:id="rId5"/>
    <p:sldLayoutId id="2147483955" r:id="rId6"/>
    <p:sldLayoutId id="2147483956" r:id="rId7"/>
    <p:sldLayoutId id="2147483957" r:id="rId8"/>
    <p:sldLayoutId id="2147483958" r:id="rId9"/>
    <p:sldLayoutId id="2147483959" r:id="rId10"/>
    <p:sldLayoutId id="214748396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947" name="Shape 1947"/>
        <p:cNvGrpSpPr/>
        <p:nvPr/>
      </p:nvGrpSpPr>
      <p:grpSpPr>
        <a:xfrm>
          <a:off x="0" y="0"/>
          <a:ext cx="0" cy="0"/>
          <a:chOff x="0" y="0"/>
          <a:chExt cx="0" cy="0"/>
        </a:xfrm>
      </p:grpSpPr>
      <p:sp>
        <p:nvSpPr>
          <p:cNvPr id="1948" name="Google Shape;1948;p81"/>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rgbClr val="D54358"/>
              </a:buClr>
              <a:buSzPts val="5400"/>
              <a:buFont typeface="Bitter SemiBold"/>
              <a:buNone/>
              <a:defRPr b="1" i="0" sz="5400" u="none" cap="none" strike="noStrike">
                <a:solidFill>
                  <a:srgbClr val="D54358"/>
                </a:solidFill>
                <a:latin typeface="Bitter SemiBold"/>
                <a:ea typeface="Bitter SemiBold"/>
                <a:cs typeface="Bitter SemiBold"/>
                <a:sym typeface="Bitter SemiBol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949" name="Google Shape;1949;p81"/>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495300" lvl="0" marL="457200" marR="0" rtl="0" algn="l">
              <a:lnSpc>
                <a:spcPct val="90000"/>
              </a:lnSpc>
              <a:spcBef>
                <a:spcPts val="1500"/>
              </a:spcBef>
              <a:spcAft>
                <a:spcPts val="0"/>
              </a:spcAft>
              <a:buClr>
                <a:srgbClr val="4E7B8A"/>
              </a:buClr>
              <a:buSzPts val="4200"/>
              <a:buFont typeface="Noto Sans Symbols"/>
              <a:buChar char="⮚"/>
              <a:defRPr b="1" i="0" sz="4200" u="none" cap="none" strike="noStrike">
                <a:solidFill>
                  <a:srgbClr val="4E7B8A"/>
                </a:solidFill>
                <a:latin typeface="Bitter Medium"/>
                <a:ea typeface="Bitter Medium"/>
                <a:cs typeface="Bitter Medium"/>
                <a:sym typeface="Bitter Medium"/>
              </a:defRPr>
            </a:lvl1pPr>
            <a:lvl2pPr indent="-457200" lvl="1" marL="914400" marR="0" rtl="0" algn="l">
              <a:lnSpc>
                <a:spcPct val="90000"/>
              </a:lnSpc>
              <a:spcBef>
                <a:spcPts val="75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2pPr>
            <a:lvl3pPr indent="-419100" lvl="2" marL="1371600" marR="0" rtl="0" algn="l">
              <a:lnSpc>
                <a:spcPct val="90000"/>
              </a:lnSpc>
              <a:spcBef>
                <a:spcPts val="75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3pPr>
            <a:lvl4pPr indent="-400050" lvl="3" marL="1828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4pPr>
            <a:lvl5pPr indent="-400050" lvl="4" marL="22860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5pPr>
            <a:lvl6pPr indent="-400050" lvl="5" marL="27432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6pPr>
            <a:lvl7pPr indent="-400050" lvl="6" marL="32004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7pPr>
            <a:lvl8pPr indent="-400050" lvl="7" marL="36576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8pPr>
            <a:lvl9pPr indent="-400050" lvl="8" marL="4114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9pPr>
          </a:lstStyle>
          <a:p/>
        </p:txBody>
      </p:sp>
      <p:sp>
        <p:nvSpPr>
          <p:cNvPr id="1950" name="Google Shape;1950;p8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951" name="Google Shape;1951;p8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SzPts val="1400"/>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952" name="Google Shape;1952;p8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962" r:id="rId1"/>
    <p:sldLayoutId id="2147483963" r:id="rId2"/>
    <p:sldLayoutId id="2147483964" r:id="rId3"/>
    <p:sldLayoutId id="2147483965" r:id="rId4"/>
    <p:sldLayoutId id="2147483966" r:id="rId5"/>
    <p:sldLayoutId id="2147483967" r:id="rId6"/>
    <p:sldLayoutId id="2147483968" r:id="rId7"/>
    <p:sldLayoutId id="2147483969" r:id="rId8"/>
    <p:sldLayoutId id="2147483970" r:id="rId9"/>
    <p:sldLayoutId id="2147483971" r:id="rId10"/>
    <p:sldLayoutId id="2147483972" r:id="rId11"/>
    <p:sldLayoutId id="2147483973" r:id="rId12"/>
    <p:sldLayoutId id="2147483974" r:id="rId13"/>
    <p:sldLayoutId id="2147483975" r:id="rId14"/>
    <p:sldLayoutId id="2147483976" r:id="rId15"/>
    <p:sldLayoutId id="2147483977" r:id="rId16"/>
    <p:sldLayoutId id="2147483978" r:id="rId17"/>
    <p:sldLayoutId id="2147483979" r:id="rId18"/>
    <p:sldLayoutId id="2147483980" r:id="rId19"/>
    <p:sldLayoutId id="2147483981" r:id="rId20"/>
    <p:sldLayoutId id="2147483982" r:id="rId21"/>
    <p:sldLayoutId id="2147483983" r:id="rId22"/>
    <p:sldLayoutId id="2147483984" r:id="rId23"/>
    <p:sldLayoutId id="2147483985" r:id="rId24"/>
    <p:sldLayoutId id="2147483986" r:id="rId25"/>
    <p:sldLayoutId id="2147483987" r:id="rId26"/>
    <p:sldLayoutId id="2147483988" r:id="rId2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149" name="Shape 2149"/>
        <p:cNvGrpSpPr/>
        <p:nvPr/>
      </p:nvGrpSpPr>
      <p:grpSpPr>
        <a:xfrm>
          <a:off x="0" y="0"/>
          <a:ext cx="0" cy="0"/>
          <a:chOff x="0" y="0"/>
          <a:chExt cx="0" cy="0"/>
        </a:xfrm>
      </p:grpSpPr>
      <p:sp>
        <p:nvSpPr>
          <p:cNvPr id="2150" name="Google Shape;2150;p84"/>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6600"/>
              <a:buFont typeface="Calibri"/>
              <a:buNone/>
              <a:defRPr b="0" i="0" sz="66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151" name="Google Shape;2151;p84"/>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495300" lvl="0" marL="457200" marR="0" rtl="0" algn="l">
              <a:lnSpc>
                <a:spcPct val="90000"/>
              </a:lnSpc>
              <a:spcBef>
                <a:spcPts val="1500"/>
              </a:spcBef>
              <a:spcAft>
                <a:spcPts val="0"/>
              </a:spcAft>
              <a:buClr>
                <a:schemeClr val="dk1"/>
              </a:buClr>
              <a:buSzPts val="4200"/>
              <a:buFont typeface="Arial"/>
              <a:buChar char="•"/>
              <a:defRPr b="0" i="0" sz="4200" u="none" cap="none" strike="noStrike">
                <a:solidFill>
                  <a:schemeClr val="dk1"/>
                </a:solidFill>
                <a:latin typeface="Calibri"/>
                <a:ea typeface="Calibri"/>
                <a:cs typeface="Calibri"/>
                <a:sym typeface="Calibri"/>
              </a:defRPr>
            </a:lvl1pPr>
            <a:lvl2pPr indent="-457200" lvl="1" marL="914400" marR="0" rtl="0" algn="l">
              <a:lnSpc>
                <a:spcPct val="90000"/>
              </a:lnSpc>
              <a:spcBef>
                <a:spcPts val="75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2pPr>
            <a:lvl3pPr indent="-419100" lvl="2" marL="1371600" marR="0" rtl="0" algn="l">
              <a:lnSpc>
                <a:spcPct val="90000"/>
              </a:lnSpc>
              <a:spcBef>
                <a:spcPts val="75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3pPr>
            <a:lvl4pPr indent="-400050" lvl="3" marL="1828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4pPr>
            <a:lvl5pPr indent="-400050" lvl="4" marL="22860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5pPr>
            <a:lvl6pPr indent="-400050" lvl="5" marL="27432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6pPr>
            <a:lvl7pPr indent="-400050" lvl="6" marL="32004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7pPr>
            <a:lvl8pPr indent="-400050" lvl="7" marL="36576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8pPr>
            <a:lvl9pPr indent="-400050" lvl="8" marL="4114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9pPr>
          </a:lstStyle>
          <a:p/>
        </p:txBody>
      </p:sp>
      <p:sp>
        <p:nvSpPr>
          <p:cNvPr id="2152" name="Google Shape;2152;p8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153" name="Google Shape;2153;p8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SzPts val="1400"/>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154" name="Google Shape;2154;p8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id="2155" name="Google Shape;2155;p84"/>
          <p:cNvPicPr preferRelativeResize="0"/>
          <p:nvPr/>
        </p:nvPicPr>
        <p:blipFill rotWithShape="1">
          <a:blip r:embed="rId1">
            <a:alphaModFix/>
          </a:blip>
          <a:srcRect b="0" l="0" r="0" t="0"/>
          <a:stretch/>
        </p:blipFill>
        <p:spPr>
          <a:xfrm>
            <a:off x="12686258" y="7272388"/>
            <a:ext cx="4137669" cy="1810515"/>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990" r:id="rId2"/>
    <p:sldLayoutId id="2147483991" r:id="rId3"/>
    <p:sldLayoutId id="2147483992" r:id="rId4"/>
    <p:sldLayoutId id="2147483993" r:id="rId5"/>
    <p:sldLayoutId id="2147483994" r:id="rId6"/>
    <p:sldLayoutId id="2147483995" r:id="rId7"/>
    <p:sldLayoutId id="2147483996" r:id="rId8"/>
    <p:sldLayoutId id="2147483997" r:id="rId9"/>
    <p:sldLayoutId id="2147483998" r:id="rId10"/>
    <p:sldLayoutId id="2147483999" r:id="rId11"/>
    <p:sldLayoutId id="2147484000" r:id="rId12"/>
    <p:sldLayoutId id="2147484001" r:id="rId13"/>
    <p:sldLayoutId id="2147484002" r:id="rId14"/>
    <p:sldLayoutId id="2147484003" r:id="rId15"/>
    <p:sldLayoutId id="2147484004" r:id="rId16"/>
    <p:sldLayoutId id="2147484005" r:id="rId17"/>
    <p:sldLayoutId id="2147484006" r:id="rId18"/>
    <p:sldLayoutId id="2147484007" r:id="rId19"/>
    <p:sldLayoutId id="2147484008" r:id="rId20"/>
    <p:sldLayoutId id="2147484009" r:id="rId21"/>
    <p:sldLayoutId id="2147484010" r:id="rId22"/>
    <p:sldLayoutId id="2147484011" r:id="rId23"/>
    <p:sldLayoutId id="2147484012" r:id="rId24"/>
    <p:sldLayoutId id="2147484013" r:id="rId25"/>
    <p:sldLayoutId id="2147484014" r:id="rId26"/>
    <p:sldLayoutId id="2147484015" r:id="rId27"/>
    <p:sldLayoutId id="2147484016" r:id="rId28"/>
    <p:sldLayoutId id="2147484017" r:id="rId29"/>
    <p:sldLayoutId id="2147484018" r:id="rId30"/>
    <p:sldLayoutId id="2147484019" r:id="rId31"/>
    <p:sldLayoutId id="2147484020" r:id="rId32"/>
    <p:sldLayoutId id="2147484021" r:id="rId33"/>
    <p:sldLayoutId id="2147484022" r:id="rId34"/>
    <p:sldLayoutId id="2147484023" r:id="rId35"/>
    <p:sldLayoutId id="2147484024" r:id="rId36"/>
    <p:sldLayoutId id="2147484025" r:id="rId37"/>
    <p:sldLayoutId id="2147484026" r:id="rId38"/>
    <p:sldLayoutId id="2147484027" r:id="rId39"/>
    <p:sldLayoutId id="2147484028" r:id="rId40"/>
    <p:sldLayoutId id="2147484029" r:id="rId41"/>
    <p:sldLayoutId id="2147484030" r:id="rId42"/>
    <p:sldLayoutId id="2147484031" r:id="rId43"/>
    <p:sldLayoutId id="2147484032" r:id="rId4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452" name="Shape 2452"/>
        <p:cNvGrpSpPr/>
        <p:nvPr/>
      </p:nvGrpSpPr>
      <p:grpSpPr>
        <a:xfrm>
          <a:off x="0" y="0"/>
          <a:ext cx="0" cy="0"/>
          <a:chOff x="0" y="0"/>
          <a:chExt cx="0" cy="0"/>
        </a:xfrm>
      </p:grpSpPr>
      <p:sp>
        <p:nvSpPr>
          <p:cNvPr id="2453" name="Google Shape;2453;p86"/>
          <p:cNvSpPr txBox="1"/>
          <p:nvPr>
            <p:ph type="title"/>
          </p:nvPr>
        </p:nvSpPr>
        <p:spPr>
          <a:xfrm>
            <a:off x="914400" y="411957"/>
            <a:ext cx="16459200" cy="17145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6600" u="none" cap="none" strike="noStrike">
                <a:solidFill>
                  <a:schemeClr val="dk1"/>
                </a:solidFill>
                <a:latin typeface="Calibri"/>
                <a:ea typeface="Calibri"/>
                <a:cs typeface="Calibri"/>
                <a:sym typeface="Calibri"/>
              </a:defRPr>
            </a:lvl1pPr>
            <a:lvl2pPr lvl="1" marR="0" rtl="0" algn="ctr">
              <a:spcBef>
                <a:spcPts val="0"/>
              </a:spcBef>
              <a:spcAft>
                <a:spcPts val="0"/>
              </a:spcAft>
              <a:buSzPts val="1400"/>
              <a:buNone/>
              <a:defRPr b="0" i="0" sz="6600" u="none" cap="none" strike="noStrike">
                <a:solidFill>
                  <a:schemeClr val="dk1"/>
                </a:solidFill>
                <a:latin typeface="Calibri"/>
                <a:ea typeface="Calibri"/>
                <a:cs typeface="Calibri"/>
                <a:sym typeface="Calibri"/>
              </a:defRPr>
            </a:lvl2pPr>
            <a:lvl3pPr lvl="2" marR="0" rtl="0" algn="ctr">
              <a:spcBef>
                <a:spcPts val="0"/>
              </a:spcBef>
              <a:spcAft>
                <a:spcPts val="0"/>
              </a:spcAft>
              <a:buSzPts val="1400"/>
              <a:buNone/>
              <a:defRPr b="0" i="0" sz="6600" u="none" cap="none" strike="noStrike">
                <a:solidFill>
                  <a:schemeClr val="dk1"/>
                </a:solidFill>
                <a:latin typeface="Calibri"/>
                <a:ea typeface="Calibri"/>
                <a:cs typeface="Calibri"/>
                <a:sym typeface="Calibri"/>
              </a:defRPr>
            </a:lvl3pPr>
            <a:lvl4pPr lvl="3" marR="0" rtl="0" algn="ctr">
              <a:spcBef>
                <a:spcPts val="0"/>
              </a:spcBef>
              <a:spcAft>
                <a:spcPts val="0"/>
              </a:spcAft>
              <a:buSzPts val="1400"/>
              <a:buNone/>
              <a:defRPr b="0" i="0" sz="6600" u="none" cap="none" strike="noStrike">
                <a:solidFill>
                  <a:schemeClr val="dk1"/>
                </a:solidFill>
                <a:latin typeface="Calibri"/>
                <a:ea typeface="Calibri"/>
                <a:cs typeface="Calibri"/>
                <a:sym typeface="Calibri"/>
              </a:defRPr>
            </a:lvl4pPr>
            <a:lvl5pPr lvl="4" marR="0" rtl="0" algn="ctr">
              <a:spcBef>
                <a:spcPts val="0"/>
              </a:spcBef>
              <a:spcAft>
                <a:spcPts val="0"/>
              </a:spcAft>
              <a:buSzPts val="1400"/>
              <a:buNone/>
              <a:defRPr b="0" i="0" sz="6600" u="none" cap="none" strike="noStrike">
                <a:solidFill>
                  <a:schemeClr val="dk1"/>
                </a:solidFill>
                <a:latin typeface="Calibri"/>
                <a:ea typeface="Calibri"/>
                <a:cs typeface="Calibri"/>
                <a:sym typeface="Calibri"/>
              </a:defRPr>
            </a:lvl5pPr>
            <a:lvl6pPr lvl="5" marR="0" rtl="0" algn="ctr">
              <a:spcBef>
                <a:spcPts val="0"/>
              </a:spcBef>
              <a:spcAft>
                <a:spcPts val="0"/>
              </a:spcAft>
              <a:buSzPts val="1400"/>
              <a:buNone/>
              <a:defRPr b="0" i="0" sz="6600" u="none" cap="none" strike="noStrike">
                <a:solidFill>
                  <a:schemeClr val="dk1"/>
                </a:solidFill>
                <a:latin typeface="Calibri"/>
                <a:ea typeface="Calibri"/>
                <a:cs typeface="Calibri"/>
                <a:sym typeface="Calibri"/>
              </a:defRPr>
            </a:lvl6pPr>
            <a:lvl7pPr lvl="6" marR="0" rtl="0" algn="ctr">
              <a:spcBef>
                <a:spcPts val="0"/>
              </a:spcBef>
              <a:spcAft>
                <a:spcPts val="0"/>
              </a:spcAft>
              <a:buSzPts val="1400"/>
              <a:buNone/>
              <a:defRPr b="0" i="0" sz="6600" u="none" cap="none" strike="noStrike">
                <a:solidFill>
                  <a:schemeClr val="dk1"/>
                </a:solidFill>
                <a:latin typeface="Calibri"/>
                <a:ea typeface="Calibri"/>
                <a:cs typeface="Calibri"/>
                <a:sym typeface="Calibri"/>
              </a:defRPr>
            </a:lvl7pPr>
            <a:lvl8pPr lvl="7" marR="0" rtl="0" algn="ctr">
              <a:spcBef>
                <a:spcPts val="0"/>
              </a:spcBef>
              <a:spcAft>
                <a:spcPts val="0"/>
              </a:spcAft>
              <a:buSzPts val="1400"/>
              <a:buNone/>
              <a:defRPr b="0" i="0" sz="6600" u="none" cap="none" strike="noStrike">
                <a:solidFill>
                  <a:schemeClr val="dk1"/>
                </a:solidFill>
                <a:latin typeface="Calibri"/>
                <a:ea typeface="Calibri"/>
                <a:cs typeface="Calibri"/>
                <a:sym typeface="Calibri"/>
              </a:defRPr>
            </a:lvl8pPr>
            <a:lvl9pPr lvl="8" marR="0" rtl="0" algn="ctr">
              <a:spcBef>
                <a:spcPts val="0"/>
              </a:spcBef>
              <a:spcAft>
                <a:spcPts val="0"/>
              </a:spcAft>
              <a:buSzPts val="1400"/>
              <a:buNone/>
              <a:defRPr b="0" i="0" sz="6600" u="none" cap="none" strike="noStrike">
                <a:solidFill>
                  <a:schemeClr val="dk1"/>
                </a:solidFill>
                <a:latin typeface="Calibri"/>
                <a:ea typeface="Calibri"/>
                <a:cs typeface="Calibri"/>
                <a:sym typeface="Calibri"/>
              </a:defRPr>
            </a:lvl9pPr>
          </a:lstStyle>
          <a:p/>
        </p:txBody>
      </p:sp>
      <p:sp>
        <p:nvSpPr>
          <p:cNvPr id="2454" name="Google Shape;2454;p86"/>
          <p:cNvSpPr txBox="1"/>
          <p:nvPr>
            <p:ph idx="1" type="body"/>
          </p:nvPr>
        </p:nvSpPr>
        <p:spPr>
          <a:xfrm>
            <a:off x="914400" y="2400302"/>
            <a:ext cx="16459200" cy="6788945"/>
          </a:xfrm>
          <a:prstGeom prst="rect">
            <a:avLst/>
          </a:prstGeom>
          <a:noFill/>
          <a:ln>
            <a:noFill/>
          </a:ln>
        </p:spPr>
        <p:txBody>
          <a:bodyPr anchorCtr="0" anchor="t" bIns="45700" lIns="91425" spcFirstLastPara="1" rIns="91425" wrap="square" tIns="45700">
            <a:noAutofit/>
          </a:bodyPr>
          <a:lstStyle>
            <a:lvl1pPr indent="-533400" lvl="0" marL="457200" marR="0" rtl="0" algn="l">
              <a:spcBef>
                <a:spcPts val="960"/>
              </a:spcBef>
              <a:spcAft>
                <a:spcPts val="0"/>
              </a:spcAft>
              <a:buClr>
                <a:schemeClr val="dk1"/>
              </a:buClr>
              <a:buSzPts val="4800"/>
              <a:buFont typeface="Arial"/>
              <a:buChar char="•"/>
              <a:defRPr b="0" i="0" sz="4800" u="none" cap="none" strike="noStrike">
                <a:solidFill>
                  <a:schemeClr val="dk1"/>
                </a:solidFill>
                <a:latin typeface="Calibri"/>
                <a:ea typeface="Calibri"/>
                <a:cs typeface="Calibri"/>
                <a:sym typeface="Calibri"/>
              </a:defRPr>
            </a:lvl1pPr>
            <a:lvl2pPr indent="-495300" lvl="1" marL="914400" marR="0" rtl="0" algn="l">
              <a:spcBef>
                <a:spcPts val="840"/>
              </a:spcBef>
              <a:spcAft>
                <a:spcPts val="0"/>
              </a:spcAft>
              <a:buClr>
                <a:schemeClr val="dk1"/>
              </a:buClr>
              <a:buSzPts val="4200"/>
              <a:buFont typeface="Arial"/>
              <a:buChar char="–"/>
              <a:defRPr b="0" i="0" sz="4200" u="none" cap="none" strike="noStrike">
                <a:solidFill>
                  <a:schemeClr val="dk1"/>
                </a:solidFill>
                <a:latin typeface="Calibri"/>
                <a:ea typeface="Calibri"/>
                <a:cs typeface="Calibri"/>
                <a:sym typeface="Calibri"/>
              </a:defRPr>
            </a:lvl2pPr>
            <a:lvl3pPr indent="-457200" lvl="2" marL="1371600" marR="0" rtl="0" algn="l">
              <a:spcBef>
                <a:spcPts val="72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3pPr>
            <a:lvl4pPr indent="-419100" lvl="3" marL="1828800" marR="0" rtl="0" algn="l">
              <a:spcBef>
                <a:spcPts val="60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4pPr>
            <a:lvl5pPr indent="-419100" lvl="4" marL="2286000" marR="0" rtl="0" algn="l">
              <a:spcBef>
                <a:spcPts val="60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5pPr>
            <a:lvl6pPr indent="-419100" lvl="5" marL="2743200" marR="0" rtl="0" algn="l">
              <a:spcBef>
                <a:spcPts val="60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6pPr>
            <a:lvl7pPr indent="-419100" lvl="6" marL="3200400" marR="0" rtl="0" algn="l">
              <a:spcBef>
                <a:spcPts val="60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7pPr>
            <a:lvl8pPr indent="-419100" lvl="7" marL="3657600" marR="0" rtl="0" algn="l">
              <a:spcBef>
                <a:spcPts val="60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8pPr>
            <a:lvl9pPr indent="-419100" lvl="8" marL="4114800" marR="0" rtl="0" algn="l">
              <a:spcBef>
                <a:spcPts val="60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9pPr>
          </a:lstStyle>
          <a:p/>
        </p:txBody>
      </p:sp>
      <p:sp>
        <p:nvSpPr>
          <p:cNvPr id="2455" name="Google Shape;2455;p86"/>
          <p:cNvSpPr txBox="1"/>
          <p:nvPr>
            <p:ph idx="10" type="dt"/>
          </p:nvPr>
        </p:nvSpPr>
        <p:spPr>
          <a:xfrm>
            <a:off x="914400" y="9534527"/>
            <a:ext cx="4267200" cy="547688"/>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456" name="Google Shape;2456;p86"/>
          <p:cNvSpPr txBox="1"/>
          <p:nvPr>
            <p:ph idx="11" type="ftr"/>
          </p:nvPr>
        </p:nvSpPr>
        <p:spPr>
          <a:xfrm>
            <a:off x="6248400" y="9534527"/>
            <a:ext cx="5791200" cy="547688"/>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SzPts val="1400"/>
              <a:buNone/>
              <a:defRPr b="0" i="0" sz="18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457" name="Google Shape;2457;p86"/>
          <p:cNvSpPr txBox="1"/>
          <p:nvPr>
            <p:ph idx="12" type="sldNum"/>
          </p:nvPr>
        </p:nvSpPr>
        <p:spPr>
          <a:xfrm>
            <a:off x="13106400" y="9534527"/>
            <a:ext cx="4267200" cy="547688"/>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18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None/>
              <a:defRPr b="0" i="0" sz="18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None/>
              <a:defRPr b="0" i="0" sz="18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None/>
              <a:defRPr b="0" i="0" sz="18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None/>
              <a:defRPr b="0" i="0" sz="18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None/>
              <a:defRPr b="0" i="0" sz="18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None/>
              <a:defRPr b="0" i="0" sz="18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None/>
              <a:defRPr b="0" i="0" sz="18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None/>
              <a:defRPr b="0" i="0" sz="18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4034" r:id="rId1"/>
    <p:sldLayoutId id="2147484035" r:id="rId2"/>
    <p:sldLayoutId id="2147484036" r:id="rId3"/>
    <p:sldLayoutId id="2147484037" r:id="rId4"/>
    <p:sldLayoutId id="2147484038" r:id="rId5"/>
    <p:sldLayoutId id="2147484039" r:id="rId6"/>
    <p:sldLayoutId id="2147484040" r:id="rId7"/>
    <p:sldLayoutId id="2147484041" r:id="rId8"/>
    <p:sldLayoutId id="2147484042" r:id="rId9"/>
    <p:sldLayoutId id="2147484043" r:id="rId10"/>
    <p:sldLayoutId id="2147484044" r:id="rId11"/>
    <p:sldLayoutId id="2147484045" r:id="rId12"/>
    <p:sldLayoutId id="2147484046" r:id="rId13"/>
    <p:sldLayoutId id="2147484047" r:id="rId14"/>
    <p:sldLayoutId id="2147484048" r:id="rId15"/>
    <p:sldLayoutId id="2147484049" r:id="rId16"/>
    <p:sldLayoutId id="2147484050" r:id="rId17"/>
    <p:sldLayoutId id="2147484051" r:id="rId18"/>
    <p:sldLayoutId id="2147484052" r:id="rId19"/>
    <p:sldLayoutId id="2147484053" r:id="rId20"/>
    <p:sldLayoutId id="2147484054" r:id="rId21"/>
    <p:sldLayoutId id="2147484055" r:id="rId22"/>
    <p:sldLayoutId id="2147484056" r:id="rId23"/>
    <p:sldLayoutId id="2147484057" r:id="rId24"/>
    <p:sldLayoutId id="2147484058" r:id="rId25"/>
    <p:sldLayoutId id="2147484059" r:id="rId26"/>
    <p:sldLayoutId id="2147484060" r:id="rId27"/>
    <p:sldLayoutId id="2147484061" r:id="rId28"/>
    <p:sldLayoutId id="2147484062" r:id="rId29"/>
    <p:sldLayoutId id="2147484063" r:id="rId30"/>
    <p:sldLayoutId id="2147484064" r:id="rId31"/>
    <p:sldLayoutId id="2147484065" r:id="rId32"/>
    <p:sldLayoutId id="2147484066" r:id="rId33"/>
    <p:sldLayoutId id="2147484067" r:id="rId34"/>
    <p:sldLayoutId id="2147484068" r:id="rId35"/>
    <p:sldLayoutId id="2147484069" r:id="rId36"/>
    <p:sldLayoutId id="2147484070" r:id="rId37"/>
    <p:sldLayoutId id="2147484071" r:id="rId38"/>
    <p:sldLayoutId id="2147484072" r:id="rId39"/>
    <p:sldLayoutId id="2147484073" r:id="rId40"/>
    <p:sldLayoutId id="2147484074" r:id="rId41"/>
    <p:sldLayoutId id="2147484075" r:id="rId42"/>
    <p:sldLayoutId id="2147484076" r:id="rId43"/>
    <p:sldLayoutId id="2147484077" r:id="rId44"/>
    <p:sldLayoutId id="2147484078" r:id="rId4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738" name="Shape 2738"/>
        <p:cNvGrpSpPr/>
        <p:nvPr/>
      </p:nvGrpSpPr>
      <p:grpSpPr>
        <a:xfrm>
          <a:off x="0" y="0"/>
          <a:ext cx="0" cy="0"/>
          <a:chOff x="0" y="0"/>
          <a:chExt cx="0" cy="0"/>
        </a:xfrm>
      </p:grpSpPr>
      <p:sp>
        <p:nvSpPr>
          <p:cNvPr id="2739" name="Google Shape;2739;p88"/>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rgbClr val="D54358"/>
              </a:buClr>
              <a:buSzPts val="5400"/>
              <a:buFont typeface="Bitter SemiBold"/>
              <a:buNone/>
              <a:defRPr b="1" i="0" sz="5400" u="none" cap="none" strike="noStrike">
                <a:solidFill>
                  <a:srgbClr val="D54358"/>
                </a:solidFill>
                <a:latin typeface="Bitter SemiBold"/>
                <a:ea typeface="Bitter SemiBold"/>
                <a:cs typeface="Bitter SemiBold"/>
                <a:sym typeface="Bitter SemiBol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740" name="Google Shape;2740;p88"/>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495300" lvl="0" marL="457200" marR="0" rtl="0" algn="l">
              <a:lnSpc>
                <a:spcPct val="90000"/>
              </a:lnSpc>
              <a:spcBef>
                <a:spcPts val="1500"/>
              </a:spcBef>
              <a:spcAft>
                <a:spcPts val="0"/>
              </a:spcAft>
              <a:buClr>
                <a:srgbClr val="4E7B8A"/>
              </a:buClr>
              <a:buSzPts val="4200"/>
              <a:buFont typeface="Noto Sans Symbols"/>
              <a:buChar char="⮚"/>
              <a:defRPr b="1" i="0" sz="4200" u="none" cap="none" strike="noStrike">
                <a:solidFill>
                  <a:srgbClr val="4E7B8A"/>
                </a:solidFill>
                <a:latin typeface="Bitter Medium"/>
                <a:ea typeface="Bitter Medium"/>
                <a:cs typeface="Bitter Medium"/>
                <a:sym typeface="Bitter Medium"/>
              </a:defRPr>
            </a:lvl1pPr>
            <a:lvl2pPr indent="-457200" lvl="1" marL="914400" marR="0" rtl="0" algn="l">
              <a:lnSpc>
                <a:spcPct val="90000"/>
              </a:lnSpc>
              <a:spcBef>
                <a:spcPts val="75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2pPr>
            <a:lvl3pPr indent="-419100" lvl="2" marL="1371600" marR="0" rtl="0" algn="l">
              <a:lnSpc>
                <a:spcPct val="90000"/>
              </a:lnSpc>
              <a:spcBef>
                <a:spcPts val="75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3pPr>
            <a:lvl4pPr indent="-400050" lvl="3" marL="1828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4pPr>
            <a:lvl5pPr indent="-400050" lvl="4" marL="22860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5pPr>
            <a:lvl6pPr indent="-400050" lvl="5" marL="27432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6pPr>
            <a:lvl7pPr indent="-400050" lvl="6" marL="32004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7pPr>
            <a:lvl8pPr indent="-400050" lvl="7" marL="36576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8pPr>
            <a:lvl9pPr indent="-400050" lvl="8" marL="4114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9pPr>
          </a:lstStyle>
          <a:p/>
        </p:txBody>
      </p:sp>
      <p:sp>
        <p:nvSpPr>
          <p:cNvPr id="2741" name="Google Shape;2741;p8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742" name="Google Shape;2742;p8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SzPts val="1400"/>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743" name="Google Shape;2743;p8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4080" r:id="rId1"/>
    <p:sldLayoutId id="2147484081" r:id="rId2"/>
    <p:sldLayoutId id="2147484082" r:id="rId3"/>
    <p:sldLayoutId id="2147484083" r:id="rId4"/>
    <p:sldLayoutId id="2147484084" r:id="rId5"/>
    <p:sldLayoutId id="2147484085" r:id="rId6"/>
    <p:sldLayoutId id="2147484086" r:id="rId7"/>
    <p:sldLayoutId id="2147484087" r:id="rId8"/>
    <p:sldLayoutId id="2147484088" r:id="rId9"/>
    <p:sldLayoutId id="2147484089" r:id="rId10"/>
    <p:sldLayoutId id="2147484090" r:id="rId11"/>
    <p:sldLayoutId id="2147484091" r:id="rId12"/>
    <p:sldLayoutId id="2147484092" r:id="rId13"/>
    <p:sldLayoutId id="2147484093" r:id="rId14"/>
    <p:sldLayoutId id="2147484094" r:id="rId15"/>
    <p:sldLayoutId id="2147484095" r:id="rId16"/>
    <p:sldLayoutId id="2147484096" r:id="rId17"/>
    <p:sldLayoutId id="2147484097" r:id="rId18"/>
    <p:sldLayoutId id="2147484098" r:id="rId19"/>
    <p:sldLayoutId id="2147484099" r:id="rId20"/>
    <p:sldLayoutId id="2147484100" r:id="rId21"/>
    <p:sldLayoutId id="2147484101" r:id="rId22"/>
    <p:sldLayoutId id="2147484102" r:id="rId23"/>
    <p:sldLayoutId id="2147484103" r:id="rId24"/>
    <p:sldLayoutId id="2147484104" r:id="rId25"/>
    <p:sldLayoutId id="2147484105" r:id="rId26"/>
    <p:sldLayoutId id="2147484106" r:id="rId27"/>
    <p:sldLayoutId id="2147484107" r:id="rId28"/>
    <p:sldLayoutId id="2147484108" r:id="rId29"/>
    <p:sldLayoutId id="2147484109" r:id="rId30"/>
    <p:sldLayoutId id="2147484110" r:id="rId31"/>
    <p:sldLayoutId id="2147484111" r:id="rId32"/>
    <p:sldLayoutId id="2147484112" r:id="rId33"/>
    <p:sldLayoutId id="2147484113" r:id="rId34"/>
    <p:sldLayoutId id="2147484114" r:id="rId35"/>
    <p:sldLayoutId id="2147484115" r:id="rId36"/>
    <p:sldLayoutId id="2147484116" r:id="rId3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7" name="Shape 2997"/>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411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0" name="Shape 80"/>
        <p:cNvGrpSpPr/>
        <p:nvPr/>
      </p:nvGrpSpPr>
      <p:grpSpPr>
        <a:xfrm>
          <a:off x="0" y="0"/>
          <a:ext cx="0" cy="0"/>
          <a:chOff x="0" y="0"/>
          <a:chExt cx="0" cy="0"/>
        </a:xfrm>
      </p:grpSpPr>
      <p:sp>
        <p:nvSpPr>
          <p:cNvPr id="81" name="Google Shape;81;p52"/>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6600"/>
              <a:buFont typeface="Calibri"/>
              <a:buNone/>
              <a:defRPr b="0" i="0" sz="66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2" name="Google Shape;82;p52"/>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495300" lvl="0" marL="457200" marR="0" rtl="0" algn="l">
              <a:lnSpc>
                <a:spcPct val="90000"/>
              </a:lnSpc>
              <a:spcBef>
                <a:spcPts val="1500"/>
              </a:spcBef>
              <a:spcAft>
                <a:spcPts val="0"/>
              </a:spcAft>
              <a:buClr>
                <a:schemeClr val="dk1"/>
              </a:buClr>
              <a:buSzPts val="4200"/>
              <a:buFont typeface="Arial"/>
              <a:buChar char="•"/>
              <a:defRPr b="0" i="0" sz="4200" u="none" cap="none" strike="noStrike">
                <a:solidFill>
                  <a:schemeClr val="dk1"/>
                </a:solidFill>
                <a:latin typeface="Calibri"/>
                <a:ea typeface="Calibri"/>
                <a:cs typeface="Calibri"/>
                <a:sym typeface="Calibri"/>
              </a:defRPr>
            </a:lvl1pPr>
            <a:lvl2pPr indent="-457200" lvl="1" marL="914400" marR="0" rtl="0" algn="l">
              <a:lnSpc>
                <a:spcPct val="90000"/>
              </a:lnSpc>
              <a:spcBef>
                <a:spcPts val="75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2pPr>
            <a:lvl3pPr indent="-419100" lvl="2" marL="1371600" marR="0" rtl="0" algn="l">
              <a:lnSpc>
                <a:spcPct val="90000"/>
              </a:lnSpc>
              <a:spcBef>
                <a:spcPts val="75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3pPr>
            <a:lvl4pPr indent="-400050" lvl="3" marL="1828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4pPr>
            <a:lvl5pPr indent="-400050" lvl="4" marL="22860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5pPr>
            <a:lvl6pPr indent="-400050" lvl="5" marL="27432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6pPr>
            <a:lvl7pPr indent="-400050" lvl="6" marL="32004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7pPr>
            <a:lvl8pPr indent="-400050" lvl="7" marL="36576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8pPr>
            <a:lvl9pPr indent="-400050" lvl="8" marL="4114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9pPr>
          </a:lstStyle>
          <a:p/>
        </p:txBody>
      </p:sp>
      <p:sp>
        <p:nvSpPr>
          <p:cNvPr id="83" name="Google Shape;83;p5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84" name="Google Shape;84;p5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SzPts val="1400"/>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85" name="Google Shape;85;p5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60" name="Shape 360"/>
        <p:cNvGrpSpPr/>
        <p:nvPr/>
      </p:nvGrpSpPr>
      <p:grpSpPr>
        <a:xfrm>
          <a:off x="0" y="0"/>
          <a:ext cx="0" cy="0"/>
          <a:chOff x="0" y="0"/>
          <a:chExt cx="0" cy="0"/>
        </a:xfrm>
      </p:grpSpPr>
      <p:sp>
        <p:nvSpPr>
          <p:cNvPr id="361" name="Google Shape;361;p54"/>
          <p:cNvSpPr txBox="1"/>
          <p:nvPr>
            <p:ph type="title"/>
          </p:nvPr>
        </p:nvSpPr>
        <p:spPr>
          <a:xfrm>
            <a:off x="1153211" y="100773"/>
            <a:ext cx="15981578" cy="615553"/>
          </a:xfrm>
          <a:prstGeom prst="rect">
            <a:avLst/>
          </a:prstGeom>
          <a:noFill/>
          <a:ln>
            <a:noFill/>
          </a:ln>
        </p:spPr>
        <p:txBody>
          <a:bodyPr anchorCtr="0" anchor="t" bIns="0" lIns="0" spcFirstLastPara="1" rIns="0" wrap="square" tIns="0">
            <a:spAutoFit/>
          </a:bodyPr>
          <a:lstStyle>
            <a:lvl1pPr lvl="0" marR="0" rtl="0" algn="l">
              <a:spcBef>
                <a:spcPts val="0"/>
              </a:spcBef>
              <a:spcAft>
                <a:spcPts val="0"/>
              </a:spcAft>
              <a:buSzPts val="1400"/>
              <a:buNone/>
              <a:defRPr b="0" i="0" sz="4000" u="none" cap="none" strike="noStrike">
                <a:solidFill>
                  <a:srgbClr val="0F243E"/>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62" name="Google Shape;362;p54"/>
          <p:cNvSpPr txBox="1"/>
          <p:nvPr>
            <p:ph idx="1" type="body"/>
          </p:nvPr>
        </p:nvSpPr>
        <p:spPr>
          <a:xfrm>
            <a:off x="1375409" y="2560739"/>
            <a:ext cx="15454313" cy="430887"/>
          </a:xfrm>
          <a:prstGeom prst="rect">
            <a:avLst/>
          </a:prstGeom>
          <a:noFill/>
          <a:ln>
            <a:noFill/>
          </a:ln>
        </p:spPr>
        <p:txBody>
          <a:bodyPr anchorCtr="0" anchor="t" bIns="0" lIns="0" spcFirstLastPara="1" rIns="0" wrap="square" tIns="0">
            <a:spAutoFit/>
          </a:bodyPr>
          <a:lstStyle>
            <a:lvl1pPr indent="-228600" lvl="0" marL="457200" marR="0" rtl="0" algn="l">
              <a:spcBef>
                <a:spcPts val="0"/>
              </a:spcBef>
              <a:spcAft>
                <a:spcPts val="0"/>
              </a:spcAft>
              <a:buSzPts val="1400"/>
              <a:buNone/>
              <a:defRPr b="0" i="0" sz="2800" u="none" cap="none" strike="noStrike">
                <a:solidFill>
                  <a:srgbClr val="D9D9D9"/>
                </a:solidFill>
                <a:latin typeface="Trebuchet MS"/>
                <a:ea typeface="Trebuchet MS"/>
                <a:cs typeface="Trebuchet MS"/>
                <a:sym typeface="Trebuchet MS"/>
              </a:defRPr>
            </a:lvl1pPr>
            <a:lvl2pPr indent="-228600" lvl="1" marL="914400" marR="0" rtl="0" algn="l">
              <a:spcBef>
                <a:spcPts val="0"/>
              </a:spcBef>
              <a:spcAft>
                <a:spcPts val="0"/>
              </a:spcAft>
              <a:buSzPts val="1400"/>
              <a:buNone/>
              <a:defRPr b="0" i="0" sz="1800" u="none" cap="none" strike="noStrike">
                <a:latin typeface="Calibri"/>
                <a:ea typeface="Calibri"/>
                <a:cs typeface="Calibri"/>
                <a:sym typeface="Calibri"/>
              </a:defRPr>
            </a:lvl2pPr>
            <a:lvl3pPr indent="-228600" lvl="2" marL="1371600" marR="0" rtl="0" algn="l">
              <a:spcBef>
                <a:spcPts val="0"/>
              </a:spcBef>
              <a:spcAft>
                <a:spcPts val="0"/>
              </a:spcAft>
              <a:buSzPts val="1400"/>
              <a:buNone/>
              <a:defRPr b="0" i="0" sz="1800" u="none" cap="none" strike="noStrike">
                <a:latin typeface="Calibri"/>
                <a:ea typeface="Calibri"/>
                <a:cs typeface="Calibri"/>
                <a:sym typeface="Calibri"/>
              </a:defRPr>
            </a:lvl3pPr>
            <a:lvl4pPr indent="-228600" lvl="3" marL="1828800" marR="0" rtl="0" algn="l">
              <a:spcBef>
                <a:spcPts val="0"/>
              </a:spcBef>
              <a:spcAft>
                <a:spcPts val="0"/>
              </a:spcAft>
              <a:buSzPts val="1400"/>
              <a:buNone/>
              <a:defRPr b="0" i="0" sz="1800" u="none" cap="none" strike="noStrike">
                <a:latin typeface="Calibri"/>
                <a:ea typeface="Calibri"/>
                <a:cs typeface="Calibri"/>
                <a:sym typeface="Calibri"/>
              </a:defRPr>
            </a:lvl4pPr>
            <a:lvl5pPr indent="-228600" lvl="4" marL="2286000" marR="0" rtl="0" algn="l">
              <a:spcBef>
                <a:spcPts val="0"/>
              </a:spcBef>
              <a:spcAft>
                <a:spcPts val="0"/>
              </a:spcAft>
              <a:buSzPts val="1400"/>
              <a:buNone/>
              <a:defRPr b="0" i="0" sz="1800" u="none" cap="none" strike="noStrike">
                <a:latin typeface="Calibri"/>
                <a:ea typeface="Calibri"/>
                <a:cs typeface="Calibri"/>
                <a:sym typeface="Calibri"/>
              </a:defRPr>
            </a:lvl5pPr>
            <a:lvl6pPr indent="-228600" lvl="5" marL="2743200" marR="0" rtl="0" algn="l">
              <a:spcBef>
                <a:spcPts val="0"/>
              </a:spcBef>
              <a:spcAft>
                <a:spcPts val="0"/>
              </a:spcAft>
              <a:buSzPts val="1400"/>
              <a:buNone/>
              <a:defRPr b="0" i="0" sz="1800" u="none" cap="none" strike="noStrike">
                <a:latin typeface="Calibri"/>
                <a:ea typeface="Calibri"/>
                <a:cs typeface="Calibri"/>
                <a:sym typeface="Calibri"/>
              </a:defRPr>
            </a:lvl6pPr>
            <a:lvl7pPr indent="-228600" lvl="6" marL="3200400" marR="0" rtl="0" algn="l">
              <a:spcBef>
                <a:spcPts val="0"/>
              </a:spcBef>
              <a:spcAft>
                <a:spcPts val="0"/>
              </a:spcAft>
              <a:buSzPts val="1400"/>
              <a:buNone/>
              <a:defRPr b="0" i="0" sz="1800" u="none" cap="none" strike="noStrike">
                <a:latin typeface="Calibri"/>
                <a:ea typeface="Calibri"/>
                <a:cs typeface="Calibri"/>
                <a:sym typeface="Calibri"/>
              </a:defRPr>
            </a:lvl7pPr>
            <a:lvl8pPr indent="-228600" lvl="7" marL="3657600" marR="0" rtl="0" algn="l">
              <a:spcBef>
                <a:spcPts val="0"/>
              </a:spcBef>
              <a:spcAft>
                <a:spcPts val="0"/>
              </a:spcAft>
              <a:buSzPts val="1400"/>
              <a:buNone/>
              <a:defRPr b="0" i="0" sz="1800" u="none" cap="none" strike="noStrike">
                <a:latin typeface="Calibri"/>
                <a:ea typeface="Calibri"/>
                <a:cs typeface="Calibri"/>
                <a:sym typeface="Calibri"/>
              </a:defRPr>
            </a:lvl8pPr>
            <a:lvl9pPr indent="-228600" lvl="8" marL="4114800" marR="0" rtl="0" algn="l">
              <a:spcBef>
                <a:spcPts val="0"/>
              </a:spcBef>
              <a:spcAft>
                <a:spcPts val="0"/>
              </a:spcAft>
              <a:buSzPts val="1400"/>
              <a:buNone/>
              <a:defRPr b="0" i="0" sz="1800" u="none" cap="none" strike="noStrike">
                <a:latin typeface="Calibri"/>
                <a:ea typeface="Calibri"/>
                <a:cs typeface="Calibri"/>
                <a:sym typeface="Calibri"/>
              </a:defRPr>
            </a:lvl9pPr>
          </a:lstStyle>
          <a:p/>
        </p:txBody>
      </p:sp>
      <p:sp>
        <p:nvSpPr>
          <p:cNvPr id="363" name="Google Shape;363;p54"/>
          <p:cNvSpPr txBox="1"/>
          <p:nvPr>
            <p:ph idx="11" type="ftr"/>
          </p:nvPr>
        </p:nvSpPr>
        <p:spPr>
          <a:xfrm>
            <a:off x="6217920" y="9566910"/>
            <a:ext cx="5852160" cy="215444"/>
          </a:xfrm>
          <a:prstGeom prst="rect">
            <a:avLst/>
          </a:prstGeom>
          <a:noFill/>
          <a:ln>
            <a:noFill/>
          </a:ln>
        </p:spPr>
        <p:txBody>
          <a:bodyPr anchorCtr="0" anchor="t" bIns="0" lIns="0" spcFirstLastPara="1" rIns="0" wrap="square" tIns="0">
            <a:spAutoFit/>
          </a:bodyPr>
          <a:lstStyle>
            <a:lvl1pPr lvl="0" marR="0" rtl="0" algn="ctr">
              <a:lnSpc>
                <a:spcPct val="100000"/>
              </a:lnSpc>
              <a:spcBef>
                <a:spcPts val="0"/>
              </a:spcBef>
              <a:spcAft>
                <a:spcPts val="0"/>
              </a:spcAft>
              <a:buSzPts val="1400"/>
              <a:buNone/>
              <a:defRPr b="0" i="0" sz="14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64" name="Google Shape;364;p54"/>
          <p:cNvSpPr txBox="1"/>
          <p:nvPr>
            <p:ph idx="10" type="dt"/>
          </p:nvPr>
        </p:nvSpPr>
        <p:spPr>
          <a:xfrm>
            <a:off x="914400" y="9566910"/>
            <a:ext cx="4206240" cy="215444"/>
          </a:xfrm>
          <a:prstGeom prst="rect">
            <a:avLst/>
          </a:prstGeom>
          <a:noFill/>
          <a:ln>
            <a:noFill/>
          </a:ln>
        </p:spPr>
        <p:txBody>
          <a:bodyPr anchorCtr="0" anchor="t" bIns="0" lIns="0" spcFirstLastPara="1" rIns="0" wrap="square" tIns="0">
            <a:spAutoFit/>
          </a:bodyPr>
          <a:lstStyle>
            <a:lvl1pPr lvl="0" marR="0" rtl="0" algn="l">
              <a:lnSpc>
                <a:spcPct val="100000"/>
              </a:lnSpc>
              <a:spcBef>
                <a:spcPts val="0"/>
              </a:spcBef>
              <a:spcAft>
                <a:spcPts val="0"/>
              </a:spcAft>
              <a:buSzPts val="1400"/>
              <a:buNone/>
              <a:defRPr b="0" i="0" sz="14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65" name="Google Shape;365;p54"/>
          <p:cNvSpPr txBox="1"/>
          <p:nvPr>
            <p:ph idx="12" type="sldNum"/>
          </p:nvPr>
        </p:nvSpPr>
        <p:spPr>
          <a:xfrm>
            <a:off x="15383636" y="9608605"/>
            <a:ext cx="213360" cy="141064"/>
          </a:xfrm>
          <a:prstGeom prst="rect">
            <a:avLst/>
          </a:prstGeom>
          <a:noFill/>
          <a:ln>
            <a:noFill/>
          </a:ln>
        </p:spPr>
        <p:txBody>
          <a:bodyPr anchorCtr="0" anchor="t" bIns="0" lIns="0" spcFirstLastPara="1" rIns="0" wrap="square" tIns="0">
            <a:spAutoFit/>
          </a:bodyPr>
          <a:lstStyle>
            <a:lvl1pPr indent="0" lvl="0" marL="19050" marR="0" rtl="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1pPr>
            <a:lvl2pPr indent="0" lvl="1" marL="19050" marR="0" rtl="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2pPr>
            <a:lvl3pPr indent="0" lvl="2" marL="19050" marR="0" rtl="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3pPr>
            <a:lvl4pPr indent="0" lvl="3" marL="19050" marR="0" rtl="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4pPr>
            <a:lvl5pPr indent="0" lvl="4" marL="19050" marR="0" rtl="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5pPr>
            <a:lvl6pPr indent="0" lvl="5" marL="19050" marR="0" rtl="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6pPr>
            <a:lvl7pPr indent="0" lvl="6" marL="19050" marR="0" rtl="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7pPr>
            <a:lvl8pPr indent="0" lvl="7" marL="19050" marR="0" rtl="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8pPr>
            <a:lvl9pPr indent="0" lvl="8" marL="19050" marR="0" rtl="0" algn="l">
              <a:lnSpc>
                <a:spcPct val="106476"/>
              </a:lnSpc>
              <a:spcBef>
                <a:spcPts val="0"/>
              </a:spcBef>
              <a:spcAft>
                <a:spcPts val="0"/>
              </a:spcAft>
              <a:buNone/>
              <a:defRPr b="0" i="0" sz="1050" u="none" cap="none" strike="noStrike">
                <a:solidFill>
                  <a:schemeClr val="dk1"/>
                </a:solidFill>
                <a:latin typeface="Candara"/>
                <a:ea typeface="Candara"/>
                <a:cs typeface="Candara"/>
                <a:sym typeface="Candara"/>
              </a:defRPr>
            </a:lvl9pPr>
          </a:lstStyle>
          <a:p>
            <a:pPr indent="0" lvl="0" marL="19050" rtl="0" algn="l">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07" r:id="rId1"/>
    <p:sldLayoutId id="2147483708" r:id="rId2"/>
    <p:sldLayoutId id="2147483709" r:id="rId3"/>
    <p:sldLayoutId id="2147483710" r:id="rId4"/>
    <p:sldLayoutId id="214748371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94" name="Shape 394"/>
        <p:cNvGrpSpPr/>
        <p:nvPr/>
      </p:nvGrpSpPr>
      <p:grpSpPr>
        <a:xfrm>
          <a:off x="0" y="0"/>
          <a:ext cx="0" cy="0"/>
          <a:chOff x="0" y="0"/>
          <a:chExt cx="0" cy="0"/>
        </a:xfrm>
      </p:grpSpPr>
      <p:sp>
        <p:nvSpPr>
          <p:cNvPr id="395" name="Google Shape;395;p56"/>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6600"/>
              <a:buFont typeface="Calibri"/>
              <a:buNone/>
              <a:defRPr b="0" i="0" sz="66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96" name="Google Shape;396;p56"/>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495300" lvl="0" marL="457200" marR="0" rtl="0" algn="l">
              <a:lnSpc>
                <a:spcPct val="90000"/>
              </a:lnSpc>
              <a:spcBef>
                <a:spcPts val="1500"/>
              </a:spcBef>
              <a:spcAft>
                <a:spcPts val="0"/>
              </a:spcAft>
              <a:buClr>
                <a:schemeClr val="dk1"/>
              </a:buClr>
              <a:buSzPts val="4200"/>
              <a:buFont typeface="Arial"/>
              <a:buChar char="•"/>
              <a:defRPr b="0" i="0" sz="4200" u="none" cap="none" strike="noStrike">
                <a:solidFill>
                  <a:schemeClr val="dk1"/>
                </a:solidFill>
                <a:latin typeface="Calibri"/>
                <a:ea typeface="Calibri"/>
                <a:cs typeface="Calibri"/>
                <a:sym typeface="Calibri"/>
              </a:defRPr>
            </a:lvl1pPr>
            <a:lvl2pPr indent="-457200" lvl="1" marL="914400" marR="0" rtl="0" algn="l">
              <a:lnSpc>
                <a:spcPct val="90000"/>
              </a:lnSpc>
              <a:spcBef>
                <a:spcPts val="75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2pPr>
            <a:lvl3pPr indent="-419100" lvl="2" marL="1371600" marR="0" rtl="0" algn="l">
              <a:lnSpc>
                <a:spcPct val="90000"/>
              </a:lnSpc>
              <a:spcBef>
                <a:spcPts val="75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3pPr>
            <a:lvl4pPr indent="-400050" lvl="3" marL="1828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4pPr>
            <a:lvl5pPr indent="-400050" lvl="4" marL="22860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5pPr>
            <a:lvl6pPr indent="-400050" lvl="5" marL="27432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6pPr>
            <a:lvl7pPr indent="-400050" lvl="6" marL="32004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7pPr>
            <a:lvl8pPr indent="-400050" lvl="7" marL="36576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8pPr>
            <a:lvl9pPr indent="-400050" lvl="8" marL="4114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9pPr>
          </a:lstStyle>
          <a:p/>
        </p:txBody>
      </p:sp>
      <p:sp>
        <p:nvSpPr>
          <p:cNvPr id="397" name="Google Shape;397;p5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98" name="Google Shape;398;p5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SzPts val="1400"/>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99" name="Google Shape;399;p5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id="400" name="Google Shape;400;p56"/>
          <p:cNvPicPr preferRelativeResize="0"/>
          <p:nvPr/>
        </p:nvPicPr>
        <p:blipFill rotWithShape="1">
          <a:blip r:embed="rId1">
            <a:alphaModFix/>
          </a:blip>
          <a:srcRect b="0" l="0" r="0" t="0"/>
          <a:stretch/>
        </p:blipFill>
        <p:spPr>
          <a:xfrm>
            <a:off x="12686258" y="7272388"/>
            <a:ext cx="4137669" cy="1810515"/>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 id="2147483728" r:id="rId17"/>
    <p:sldLayoutId id="2147483729" r:id="rId18"/>
    <p:sldLayoutId id="2147483730" r:id="rId19"/>
    <p:sldLayoutId id="2147483731" r:id="rId20"/>
    <p:sldLayoutId id="2147483732" r:id="rId21"/>
    <p:sldLayoutId id="2147483733" r:id="rId22"/>
    <p:sldLayoutId id="2147483734" r:id="rId23"/>
    <p:sldLayoutId id="2147483735" r:id="rId24"/>
    <p:sldLayoutId id="2147483736" r:id="rId25"/>
    <p:sldLayoutId id="2147483737" r:id="rId26"/>
    <p:sldLayoutId id="2147483738" r:id="rId27"/>
    <p:sldLayoutId id="2147483739" r:id="rId28"/>
    <p:sldLayoutId id="2147483740" r:id="rId29"/>
    <p:sldLayoutId id="2147483741" r:id="rId30"/>
    <p:sldLayoutId id="2147483742" r:id="rId31"/>
    <p:sldLayoutId id="2147483743" r:id="rId32"/>
    <p:sldLayoutId id="2147483744" r:id="rId33"/>
    <p:sldLayoutId id="2147483745" r:id="rId34"/>
    <p:sldLayoutId id="2147483746" r:id="rId35"/>
    <p:sldLayoutId id="2147483747" r:id="rId36"/>
    <p:sldLayoutId id="2147483748" r:id="rId37"/>
    <p:sldLayoutId id="2147483749" r:id="rId38"/>
    <p:sldLayoutId id="2147483750" r:id="rId39"/>
    <p:sldLayoutId id="2147483751" r:id="rId40"/>
    <p:sldLayoutId id="2147483752" r:id="rId41"/>
    <p:sldLayoutId id="2147483753" r:id="rId42"/>
    <p:sldLayoutId id="2147483754" r:id="rId43"/>
    <p:sldLayoutId id="2147483755" r:id="rId4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97" name="Shape 697"/>
        <p:cNvGrpSpPr/>
        <p:nvPr/>
      </p:nvGrpSpPr>
      <p:grpSpPr>
        <a:xfrm>
          <a:off x="0" y="0"/>
          <a:ext cx="0" cy="0"/>
          <a:chOff x="0" y="0"/>
          <a:chExt cx="0" cy="0"/>
        </a:xfrm>
      </p:grpSpPr>
      <p:sp>
        <p:nvSpPr>
          <p:cNvPr id="698" name="Google Shape;698;p58"/>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6600"/>
              <a:buFont typeface="Calibri"/>
              <a:buNone/>
              <a:defRPr b="0" i="0" sz="66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99" name="Google Shape;699;p58"/>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495300" lvl="0" marL="457200" marR="0" rtl="0" algn="l">
              <a:lnSpc>
                <a:spcPct val="90000"/>
              </a:lnSpc>
              <a:spcBef>
                <a:spcPts val="1500"/>
              </a:spcBef>
              <a:spcAft>
                <a:spcPts val="0"/>
              </a:spcAft>
              <a:buClr>
                <a:schemeClr val="dk1"/>
              </a:buClr>
              <a:buSzPts val="4200"/>
              <a:buFont typeface="Arial"/>
              <a:buChar char="•"/>
              <a:defRPr b="0" i="0" sz="4200" u="none" cap="none" strike="noStrike">
                <a:solidFill>
                  <a:schemeClr val="dk1"/>
                </a:solidFill>
                <a:latin typeface="Calibri"/>
                <a:ea typeface="Calibri"/>
                <a:cs typeface="Calibri"/>
                <a:sym typeface="Calibri"/>
              </a:defRPr>
            </a:lvl1pPr>
            <a:lvl2pPr indent="-457200" lvl="1" marL="914400" marR="0" rtl="0" algn="l">
              <a:lnSpc>
                <a:spcPct val="90000"/>
              </a:lnSpc>
              <a:spcBef>
                <a:spcPts val="75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2pPr>
            <a:lvl3pPr indent="-419100" lvl="2" marL="1371600" marR="0" rtl="0" algn="l">
              <a:lnSpc>
                <a:spcPct val="90000"/>
              </a:lnSpc>
              <a:spcBef>
                <a:spcPts val="75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3pPr>
            <a:lvl4pPr indent="-400050" lvl="3" marL="1828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4pPr>
            <a:lvl5pPr indent="-400050" lvl="4" marL="22860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5pPr>
            <a:lvl6pPr indent="-400050" lvl="5" marL="27432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6pPr>
            <a:lvl7pPr indent="-400050" lvl="6" marL="32004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7pPr>
            <a:lvl8pPr indent="-400050" lvl="7" marL="36576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8pPr>
            <a:lvl9pPr indent="-400050" lvl="8" marL="4114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9pPr>
          </a:lstStyle>
          <a:p/>
        </p:txBody>
      </p:sp>
      <p:sp>
        <p:nvSpPr>
          <p:cNvPr id="700" name="Google Shape;700;p5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1" name="Google Shape;701;p5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SzPts val="1400"/>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2" name="Google Shape;702;p5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 id="2147483770" r:id="rId14"/>
    <p:sldLayoutId id="2147483771" r:id="rId15"/>
    <p:sldLayoutId id="2147483772" r:id="rId16"/>
    <p:sldLayoutId id="2147483773" r:id="rId17"/>
    <p:sldLayoutId id="2147483774" r:id="rId18"/>
    <p:sldLayoutId id="2147483775" r:id="rId19"/>
    <p:sldLayoutId id="2147483776" r:id="rId20"/>
    <p:sldLayoutId id="2147483777" r:id="rId21"/>
    <p:sldLayoutId id="2147483778" r:id="rId22"/>
    <p:sldLayoutId id="2147483779" r:id="rId23"/>
    <p:sldLayoutId id="2147483780" r:id="rId24"/>
    <p:sldLayoutId id="2147483781" r:id="rId25"/>
    <p:sldLayoutId id="2147483782" r:id="rId26"/>
    <p:sldLayoutId id="2147483783" r:id="rId27"/>
    <p:sldLayoutId id="2147483784" r:id="rId28"/>
    <p:sldLayoutId id="2147483785" r:id="rId29"/>
    <p:sldLayoutId id="2147483786" r:id="rId30"/>
    <p:sldLayoutId id="2147483787" r:id="rId31"/>
    <p:sldLayoutId id="2147483788" r:id="rId32"/>
    <p:sldLayoutId id="2147483789" r:id="rId33"/>
    <p:sldLayoutId id="2147483790" r:id="rId34"/>
    <p:sldLayoutId id="2147483791" r:id="rId35"/>
    <p:sldLayoutId id="2147483792" r:id="rId36"/>
    <p:sldLayoutId id="2147483793" r:id="rId37"/>
    <p:sldLayoutId id="2147483794" r:id="rId38"/>
    <p:sldLayoutId id="2147483795" r:id="rId39"/>
    <p:sldLayoutId id="2147483796" r:id="rId40"/>
    <p:sldLayoutId id="2147483797" r:id="rId41"/>
    <p:sldLayoutId id="2147483798" r:id="rId42"/>
    <p:sldLayoutId id="2147483799" r:id="rId43"/>
    <p:sldLayoutId id="2147483800" r:id="rId44"/>
    <p:sldLayoutId id="2147483801" r:id="rId4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77" name="Shape 977"/>
        <p:cNvGrpSpPr/>
        <p:nvPr/>
      </p:nvGrpSpPr>
      <p:grpSpPr>
        <a:xfrm>
          <a:off x="0" y="0"/>
          <a:ext cx="0" cy="0"/>
          <a:chOff x="0" y="0"/>
          <a:chExt cx="0" cy="0"/>
        </a:xfrm>
      </p:grpSpPr>
      <p:sp>
        <p:nvSpPr>
          <p:cNvPr id="978" name="Google Shape;978;p60"/>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6600"/>
              <a:buFont typeface="Calibri"/>
              <a:buNone/>
              <a:defRPr b="0" i="0" sz="66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979" name="Google Shape;979;p60"/>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495300" lvl="0" marL="457200" marR="0" rtl="0" algn="l">
              <a:lnSpc>
                <a:spcPct val="90000"/>
              </a:lnSpc>
              <a:spcBef>
                <a:spcPts val="1500"/>
              </a:spcBef>
              <a:spcAft>
                <a:spcPts val="0"/>
              </a:spcAft>
              <a:buClr>
                <a:schemeClr val="dk1"/>
              </a:buClr>
              <a:buSzPts val="4200"/>
              <a:buFont typeface="Arial"/>
              <a:buChar char="•"/>
              <a:defRPr b="0" i="0" sz="4200" u="none" cap="none" strike="noStrike">
                <a:solidFill>
                  <a:schemeClr val="dk1"/>
                </a:solidFill>
                <a:latin typeface="Calibri"/>
                <a:ea typeface="Calibri"/>
                <a:cs typeface="Calibri"/>
                <a:sym typeface="Calibri"/>
              </a:defRPr>
            </a:lvl1pPr>
            <a:lvl2pPr indent="-457200" lvl="1" marL="914400" marR="0" rtl="0" algn="l">
              <a:lnSpc>
                <a:spcPct val="90000"/>
              </a:lnSpc>
              <a:spcBef>
                <a:spcPts val="75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2pPr>
            <a:lvl3pPr indent="-419100" lvl="2" marL="1371600" marR="0" rtl="0" algn="l">
              <a:lnSpc>
                <a:spcPct val="90000"/>
              </a:lnSpc>
              <a:spcBef>
                <a:spcPts val="75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3pPr>
            <a:lvl4pPr indent="-400050" lvl="3" marL="1828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4pPr>
            <a:lvl5pPr indent="-400050" lvl="4" marL="22860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5pPr>
            <a:lvl6pPr indent="-400050" lvl="5" marL="27432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6pPr>
            <a:lvl7pPr indent="-400050" lvl="6" marL="32004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7pPr>
            <a:lvl8pPr indent="-400050" lvl="7" marL="36576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8pPr>
            <a:lvl9pPr indent="-400050" lvl="8" marL="4114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9pPr>
          </a:lstStyle>
          <a:p/>
        </p:txBody>
      </p:sp>
      <p:sp>
        <p:nvSpPr>
          <p:cNvPr id="980" name="Google Shape;980;p6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981" name="Google Shape;981;p6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SzPts val="1400"/>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982" name="Google Shape;982;p6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 id="2147483814" r:id="rId12"/>
    <p:sldLayoutId id="2147483815" r:id="rId13"/>
    <p:sldLayoutId id="2147483816" r:id="rId14"/>
    <p:sldLayoutId id="2147483817" r:id="rId15"/>
    <p:sldLayoutId id="2147483818" r:id="rId16"/>
    <p:sldLayoutId id="2147483819" r:id="rId17"/>
    <p:sldLayoutId id="2147483820" r:id="rId18"/>
    <p:sldLayoutId id="2147483821" r:id="rId19"/>
    <p:sldLayoutId id="2147483822" r:id="rId20"/>
    <p:sldLayoutId id="2147483823" r:id="rId21"/>
    <p:sldLayoutId id="2147483824" r:id="rId22"/>
    <p:sldLayoutId id="2147483825" r:id="rId23"/>
    <p:sldLayoutId id="2147483826" r:id="rId24"/>
    <p:sldLayoutId id="2147483827" r:id="rId25"/>
    <p:sldLayoutId id="2147483828" r:id="rId26"/>
    <p:sldLayoutId id="2147483829" r:id="rId27"/>
    <p:sldLayoutId id="2147483830" r:id="rId28"/>
    <p:sldLayoutId id="2147483831" r:id="rId29"/>
    <p:sldLayoutId id="2147483832" r:id="rId30"/>
    <p:sldLayoutId id="2147483833" r:id="rId31"/>
    <p:sldLayoutId id="2147483834" r:id="rId32"/>
    <p:sldLayoutId id="2147483835" r:id="rId33"/>
    <p:sldLayoutId id="2147483836" r:id="rId34"/>
    <p:sldLayoutId id="2147483837" r:id="rId35"/>
    <p:sldLayoutId id="2147483838" r:id="rId36"/>
    <p:sldLayoutId id="2147483839" r:id="rId37"/>
    <p:sldLayoutId id="2147483840" r:id="rId38"/>
    <p:sldLayoutId id="2147483841" r:id="rId39"/>
    <p:sldLayoutId id="2147483842" r:id="rId40"/>
    <p:sldLayoutId id="2147483843" r:id="rId41"/>
    <p:sldLayoutId id="2147483844" r:id="rId42"/>
    <p:sldLayoutId id="2147483845" r:id="rId43"/>
    <p:sldLayoutId id="2147483846" r:id="rId4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59" name="Shape 1259"/>
        <p:cNvGrpSpPr/>
        <p:nvPr/>
      </p:nvGrpSpPr>
      <p:grpSpPr>
        <a:xfrm>
          <a:off x="0" y="0"/>
          <a:ext cx="0" cy="0"/>
          <a:chOff x="0" y="0"/>
          <a:chExt cx="0" cy="0"/>
        </a:xfrm>
      </p:grpSpPr>
      <p:sp>
        <p:nvSpPr>
          <p:cNvPr id="1260" name="Google Shape;1260;p63"/>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6600"/>
              <a:buFont typeface="Play"/>
              <a:buNone/>
              <a:defRPr b="0" i="0" sz="6600" u="none" cap="none" strike="noStrik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261" name="Google Shape;1261;p63"/>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495300" lvl="0" marL="457200" marR="0" rtl="0" algn="l">
              <a:lnSpc>
                <a:spcPct val="90000"/>
              </a:lnSpc>
              <a:spcBef>
                <a:spcPts val="1500"/>
              </a:spcBef>
              <a:spcAft>
                <a:spcPts val="0"/>
              </a:spcAft>
              <a:buClr>
                <a:schemeClr val="dk1"/>
              </a:buClr>
              <a:buSzPts val="4200"/>
              <a:buFont typeface="Arial"/>
              <a:buChar char="•"/>
              <a:defRPr b="0" i="0" sz="4200" u="none" cap="none" strike="noStrike">
                <a:solidFill>
                  <a:schemeClr val="dk1"/>
                </a:solidFill>
                <a:latin typeface="Arial"/>
                <a:ea typeface="Arial"/>
                <a:cs typeface="Arial"/>
                <a:sym typeface="Arial"/>
              </a:defRPr>
            </a:lvl1pPr>
            <a:lvl2pPr indent="-457200" lvl="1" marL="914400" marR="0" rtl="0" algn="l">
              <a:lnSpc>
                <a:spcPct val="90000"/>
              </a:lnSpc>
              <a:spcBef>
                <a:spcPts val="750"/>
              </a:spcBef>
              <a:spcAft>
                <a:spcPts val="0"/>
              </a:spcAft>
              <a:buClr>
                <a:schemeClr val="dk1"/>
              </a:buClr>
              <a:buSzPts val="3600"/>
              <a:buFont typeface="Arial"/>
              <a:buChar char="•"/>
              <a:defRPr b="0" i="0" sz="3600" u="none" cap="none" strike="noStrike">
                <a:solidFill>
                  <a:schemeClr val="dk1"/>
                </a:solidFill>
                <a:latin typeface="Arial"/>
                <a:ea typeface="Arial"/>
                <a:cs typeface="Arial"/>
                <a:sym typeface="Arial"/>
              </a:defRPr>
            </a:lvl2pPr>
            <a:lvl3pPr indent="-419100" lvl="2" marL="1371600" marR="0" rtl="0" algn="l">
              <a:lnSpc>
                <a:spcPct val="90000"/>
              </a:lnSpc>
              <a:spcBef>
                <a:spcPts val="750"/>
              </a:spcBef>
              <a:spcAft>
                <a:spcPts val="0"/>
              </a:spcAft>
              <a:buClr>
                <a:schemeClr val="dk1"/>
              </a:buClr>
              <a:buSzPts val="3000"/>
              <a:buFont typeface="Arial"/>
              <a:buChar char="•"/>
              <a:defRPr b="0" i="0" sz="3000" u="none" cap="none" strike="noStrike">
                <a:solidFill>
                  <a:schemeClr val="dk1"/>
                </a:solidFill>
                <a:latin typeface="Arial"/>
                <a:ea typeface="Arial"/>
                <a:cs typeface="Arial"/>
                <a:sym typeface="Arial"/>
              </a:defRPr>
            </a:lvl3pPr>
            <a:lvl4pPr indent="-400050" lvl="3" marL="1828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Arial"/>
                <a:ea typeface="Arial"/>
                <a:cs typeface="Arial"/>
                <a:sym typeface="Arial"/>
              </a:defRPr>
            </a:lvl4pPr>
            <a:lvl5pPr indent="-400050" lvl="4" marL="22860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Arial"/>
                <a:ea typeface="Arial"/>
                <a:cs typeface="Arial"/>
                <a:sym typeface="Arial"/>
              </a:defRPr>
            </a:lvl5pPr>
            <a:lvl6pPr indent="-400050" lvl="5" marL="27432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Arial"/>
                <a:ea typeface="Arial"/>
                <a:cs typeface="Arial"/>
                <a:sym typeface="Arial"/>
              </a:defRPr>
            </a:lvl6pPr>
            <a:lvl7pPr indent="-400050" lvl="6" marL="32004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Arial"/>
                <a:ea typeface="Arial"/>
                <a:cs typeface="Arial"/>
                <a:sym typeface="Arial"/>
              </a:defRPr>
            </a:lvl7pPr>
            <a:lvl8pPr indent="-400050" lvl="7" marL="36576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Arial"/>
                <a:ea typeface="Arial"/>
                <a:cs typeface="Arial"/>
                <a:sym typeface="Arial"/>
              </a:defRPr>
            </a:lvl8pPr>
            <a:lvl9pPr indent="-400050" lvl="8" marL="4114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Arial"/>
                <a:ea typeface="Arial"/>
                <a:cs typeface="Arial"/>
                <a:sym typeface="Arial"/>
              </a:defRPr>
            </a:lvl9pPr>
          </a:lstStyle>
          <a:p/>
        </p:txBody>
      </p:sp>
      <p:sp>
        <p:nvSpPr>
          <p:cNvPr id="1262" name="Google Shape;1262;p6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cap="none" strike="noStrike">
                <a:solidFill>
                  <a:srgbClr val="757575"/>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263" name="Google Shape;1263;p6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SzPts val="1400"/>
              <a:buNone/>
              <a:defRPr b="0" i="0" sz="1800" u="none" cap="none" strike="noStrike">
                <a:solidFill>
                  <a:srgbClr val="757575"/>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264" name="Google Shape;1264;p6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1800" u="none" cap="none" strike="noStrike">
                <a:solidFill>
                  <a:srgbClr val="757575"/>
                </a:solidFill>
                <a:latin typeface="Arial"/>
                <a:ea typeface="Arial"/>
                <a:cs typeface="Arial"/>
                <a:sym typeface="Arial"/>
              </a:defRPr>
            </a:lvl1pPr>
            <a:lvl2pPr indent="0" lvl="1" marL="0" marR="0" rtl="0" algn="r">
              <a:lnSpc>
                <a:spcPct val="100000"/>
              </a:lnSpc>
              <a:spcBef>
                <a:spcPts val="0"/>
              </a:spcBef>
              <a:spcAft>
                <a:spcPts val="0"/>
              </a:spcAft>
              <a:buNone/>
              <a:defRPr b="0" i="0" sz="1800" u="none" cap="none" strike="noStrike">
                <a:solidFill>
                  <a:srgbClr val="757575"/>
                </a:solidFill>
                <a:latin typeface="Arial"/>
                <a:ea typeface="Arial"/>
                <a:cs typeface="Arial"/>
                <a:sym typeface="Arial"/>
              </a:defRPr>
            </a:lvl2pPr>
            <a:lvl3pPr indent="0" lvl="2" marL="0" marR="0" rtl="0" algn="r">
              <a:lnSpc>
                <a:spcPct val="100000"/>
              </a:lnSpc>
              <a:spcBef>
                <a:spcPts val="0"/>
              </a:spcBef>
              <a:spcAft>
                <a:spcPts val="0"/>
              </a:spcAft>
              <a:buNone/>
              <a:defRPr b="0" i="0" sz="1800" u="none" cap="none" strike="noStrike">
                <a:solidFill>
                  <a:srgbClr val="757575"/>
                </a:solidFill>
                <a:latin typeface="Arial"/>
                <a:ea typeface="Arial"/>
                <a:cs typeface="Arial"/>
                <a:sym typeface="Arial"/>
              </a:defRPr>
            </a:lvl3pPr>
            <a:lvl4pPr indent="0" lvl="3" marL="0" marR="0" rtl="0" algn="r">
              <a:lnSpc>
                <a:spcPct val="100000"/>
              </a:lnSpc>
              <a:spcBef>
                <a:spcPts val="0"/>
              </a:spcBef>
              <a:spcAft>
                <a:spcPts val="0"/>
              </a:spcAft>
              <a:buNone/>
              <a:defRPr b="0" i="0" sz="1800" u="none" cap="none" strike="noStrike">
                <a:solidFill>
                  <a:srgbClr val="757575"/>
                </a:solidFill>
                <a:latin typeface="Arial"/>
                <a:ea typeface="Arial"/>
                <a:cs typeface="Arial"/>
                <a:sym typeface="Arial"/>
              </a:defRPr>
            </a:lvl4pPr>
            <a:lvl5pPr indent="0" lvl="4" marL="0" marR="0" rtl="0" algn="r">
              <a:lnSpc>
                <a:spcPct val="100000"/>
              </a:lnSpc>
              <a:spcBef>
                <a:spcPts val="0"/>
              </a:spcBef>
              <a:spcAft>
                <a:spcPts val="0"/>
              </a:spcAft>
              <a:buNone/>
              <a:defRPr b="0" i="0" sz="1800" u="none" cap="none" strike="noStrike">
                <a:solidFill>
                  <a:srgbClr val="757575"/>
                </a:solidFill>
                <a:latin typeface="Arial"/>
                <a:ea typeface="Arial"/>
                <a:cs typeface="Arial"/>
                <a:sym typeface="Arial"/>
              </a:defRPr>
            </a:lvl5pPr>
            <a:lvl6pPr indent="0" lvl="5" marL="0" marR="0" rtl="0" algn="r">
              <a:lnSpc>
                <a:spcPct val="100000"/>
              </a:lnSpc>
              <a:spcBef>
                <a:spcPts val="0"/>
              </a:spcBef>
              <a:spcAft>
                <a:spcPts val="0"/>
              </a:spcAft>
              <a:buNone/>
              <a:defRPr b="0" i="0" sz="1800" u="none" cap="none" strike="noStrike">
                <a:solidFill>
                  <a:srgbClr val="757575"/>
                </a:solidFill>
                <a:latin typeface="Arial"/>
                <a:ea typeface="Arial"/>
                <a:cs typeface="Arial"/>
                <a:sym typeface="Arial"/>
              </a:defRPr>
            </a:lvl6pPr>
            <a:lvl7pPr indent="0" lvl="6" marL="0" marR="0" rtl="0" algn="r">
              <a:lnSpc>
                <a:spcPct val="100000"/>
              </a:lnSpc>
              <a:spcBef>
                <a:spcPts val="0"/>
              </a:spcBef>
              <a:spcAft>
                <a:spcPts val="0"/>
              </a:spcAft>
              <a:buNone/>
              <a:defRPr b="0" i="0" sz="1800" u="none" cap="none" strike="noStrike">
                <a:solidFill>
                  <a:srgbClr val="757575"/>
                </a:solidFill>
                <a:latin typeface="Arial"/>
                <a:ea typeface="Arial"/>
                <a:cs typeface="Arial"/>
                <a:sym typeface="Arial"/>
              </a:defRPr>
            </a:lvl7pPr>
            <a:lvl8pPr indent="0" lvl="7" marL="0" marR="0" rtl="0" algn="r">
              <a:lnSpc>
                <a:spcPct val="100000"/>
              </a:lnSpc>
              <a:spcBef>
                <a:spcPts val="0"/>
              </a:spcBef>
              <a:spcAft>
                <a:spcPts val="0"/>
              </a:spcAft>
              <a:buNone/>
              <a:defRPr b="0" i="0" sz="1800" u="none" cap="none" strike="noStrike">
                <a:solidFill>
                  <a:srgbClr val="757575"/>
                </a:solidFill>
                <a:latin typeface="Arial"/>
                <a:ea typeface="Arial"/>
                <a:cs typeface="Arial"/>
                <a:sym typeface="Arial"/>
              </a:defRPr>
            </a:lvl8pPr>
            <a:lvl9pPr indent="0" lvl="8" marL="0" marR="0" rtl="0" algn="r">
              <a:lnSpc>
                <a:spcPct val="100000"/>
              </a:lnSpc>
              <a:spcBef>
                <a:spcPts val="0"/>
              </a:spcBef>
              <a:spcAft>
                <a:spcPts val="0"/>
              </a:spcAft>
              <a:buNone/>
              <a:defRPr b="0" i="0" sz="18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 id="2147483859" r:id="rId12"/>
    <p:sldLayoutId id="21474838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46" name="Shape 1346"/>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 id="2147483873" r:id="rId12"/>
    <p:sldLayoutId id="2147483874" r:id="rId13"/>
    <p:sldLayoutId id="2147483875" r:id="rId14"/>
    <p:sldLayoutId id="2147483876" r:id="rId15"/>
    <p:sldLayoutId id="2147483877" r:id="rId16"/>
    <p:sldLayoutId id="2147483878" r:id="rId17"/>
    <p:sldLayoutId id="2147483879" r:id="rId18"/>
    <p:sldLayoutId id="2147483880" r:id="rId19"/>
    <p:sldLayoutId id="2147483881" r:id="rId20"/>
    <p:sldLayoutId id="2147483882" r:id="rId21"/>
    <p:sldLayoutId id="2147483883" r:id="rId22"/>
    <p:sldLayoutId id="2147483884" r:id="rId23"/>
    <p:sldLayoutId id="2147483885" r:id="rId24"/>
    <p:sldLayoutId id="2147483886" r:id="rId2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94" name="Shape 1494"/>
        <p:cNvGrpSpPr/>
        <p:nvPr/>
      </p:nvGrpSpPr>
      <p:grpSpPr>
        <a:xfrm>
          <a:off x="0" y="0"/>
          <a:ext cx="0" cy="0"/>
          <a:chOff x="0" y="0"/>
          <a:chExt cx="0" cy="0"/>
        </a:xfrm>
      </p:grpSpPr>
      <p:sp>
        <p:nvSpPr>
          <p:cNvPr id="1495" name="Google Shape;1495;p67"/>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6600"/>
              <a:buFont typeface="Calibri"/>
              <a:buNone/>
              <a:defRPr b="0" i="0" sz="66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496" name="Google Shape;1496;p67"/>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495300" lvl="0" marL="457200" marR="0" rtl="0" algn="l">
              <a:lnSpc>
                <a:spcPct val="90000"/>
              </a:lnSpc>
              <a:spcBef>
                <a:spcPts val="1500"/>
              </a:spcBef>
              <a:spcAft>
                <a:spcPts val="0"/>
              </a:spcAft>
              <a:buClr>
                <a:schemeClr val="dk1"/>
              </a:buClr>
              <a:buSzPts val="4200"/>
              <a:buFont typeface="Arial"/>
              <a:buChar char="•"/>
              <a:defRPr b="0" i="0" sz="4200" u="none" cap="none" strike="noStrike">
                <a:solidFill>
                  <a:schemeClr val="dk1"/>
                </a:solidFill>
                <a:latin typeface="Calibri"/>
                <a:ea typeface="Calibri"/>
                <a:cs typeface="Calibri"/>
                <a:sym typeface="Calibri"/>
              </a:defRPr>
            </a:lvl1pPr>
            <a:lvl2pPr indent="-457200" lvl="1" marL="914400" marR="0" rtl="0" algn="l">
              <a:lnSpc>
                <a:spcPct val="90000"/>
              </a:lnSpc>
              <a:spcBef>
                <a:spcPts val="75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2pPr>
            <a:lvl3pPr indent="-419100" lvl="2" marL="1371600" marR="0" rtl="0" algn="l">
              <a:lnSpc>
                <a:spcPct val="90000"/>
              </a:lnSpc>
              <a:spcBef>
                <a:spcPts val="75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3pPr>
            <a:lvl4pPr indent="-400050" lvl="3" marL="1828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4pPr>
            <a:lvl5pPr indent="-400050" lvl="4" marL="22860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5pPr>
            <a:lvl6pPr indent="-400050" lvl="5" marL="27432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6pPr>
            <a:lvl7pPr indent="-400050" lvl="6" marL="32004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7pPr>
            <a:lvl8pPr indent="-400050" lvl="7" marL="36576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8pPr>
            <a:lvl9pPr indent="-400050" lvl="8" marL="4114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9pPr>
          </a:lstStyle>
          <a:p/>
        </p:txBody>
      </p:sp>
      <p:sp>
        <p:nvSpPr>
          <p:cNvPr id="1497" name="Google Shape;1497;p6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498" name="Google Shape;1498;p6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SzPts val="1400"/>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499" name="Google Shape;1499;p6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 id="214748389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32.png"/><Relationship Id="rId5" Type="http://schemas.openxmlformats.org/officeDocument/2006/relationships/image" Target="../media/image31.png"/><Relationship Id="rId6" Type="http://schemas.openxmlformats.org/officeDocument/2006/relationships/image" Target="../media/image17.png"/><Relationship Id="rId7" Type="http://schemas.openxmlformats.org/officeDocument/2006/relationships/image" Target="../media/image15.png"/><Relationship Id="rId8"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2.xml"/><Relationship Id="rId2" Type="http://schemas.openxmlformats.org/officeDocument/2006/relationships/notesSlide" Target="../notesSlides/notesSlide10.xml"/><Relationship Id="rId3" Type="http://schemas.openxmlformats.org/officeDocument/2006/relationships/image" Target="../media/image44.png"/><Relationship Id="rId4" Type="http://schemas.openxmlformats.org/officeDocument/2006/relationships/image" Target="../media/image4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5.xml"/><Relationship Id="rId2" Type="http://schemas.openxmlformats.org/officeDocument/2006/relationships/notesSlide" Target="../notesSlides/notesSlide12.xml"/><Relationship Id="rId3" Type="http://schemas.openxmlformats.org/officeDocument/2006/relationships/image" Target="../media/image4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5.xml"/><Relationship Id="rId2" Type="http://schemas.openxmlformats.org/officeDocument/2006/relationships/notesSlide" Target="../notesSlides/notesSlide13.xml"/><Relationship Id="rId3" Type="http://schemas.openxmlformats.org/officeDocument/2006/relationships/image" Target="../media/image45.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5.xml"/><Relationship Id="rId2" Type="http://schemas.openxmlformats.org/officeDocument/2006/relationships/notesSlide" Target="../notesSlides/notesSlide14.xml"/><Relationship Id="rId3" Type="http://schemas.openxmlformats.org/officeDocument/2006/relationships/image" Target="../media/image46.png"/><Relationship Id="rId4" Type="http://schemas.openxmlformats.org/officeDocument/2006/relationships/image" Target="../media/image51.png"/><Relationship Id="rId5" Type="http://schemas.openxmlformats.org/officeDocument/2006/relationships/image" Target="../media/image4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0.xml"/><Relationship Id="rId2" Type="http://schemas.openxmlformats.org/officeDocument/2006/relationships/notesSlide" Target="../notesSlides/notesSlide15.xml"/><Relationship Id="rId3" Type="http://schemas.openxmlformats.org/officeDocument/2006/relationships/image" Target="../media/image47.png"/><Relationship Id="rId4" Type="http://schemas.openxmlformats.org/officeDocument/2006/relationships/image" Target="../media/image53.png"/><Relationship Id="rId9" Type="http://schemas.openxmlformats.org/officeDocument/2006/relationships/image" Target="../media/image50.png"/><Relationship Id="rId5" Type="http://schemas.openxmlformats.org/officeDocument/2006/relationships/image" Target="../media/image48.png"/><Relationship Id="rId6" Type="http://schemas.openxmlformats.org/officeDocument/2006/relationships/image" Target="../media/image54.png"/><Relationship Id="rId7" Type="http://schemas.openxmlformats.org/officeDocument/2006/relationships/image" Target="../media/image59.png"/><Relationship Id="rId8" Type="http://schemas.openxmlformats.org/officeDocument/2006/relationships/image" Target="../media/image49.png"/><Relationship Id="rId11" Type="http://schemas.openxmlformats.org/officeDocument/2006/relationships/image" Target="../media/image57.png"/><Relationship Id="rId10" Type="http://schemas.openxmlformats.org/officeDocument/2006/relationships/image" Target="../media/image5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6.xml"/><Relationship Id="rId2" Type="http://schemas.openxmlformats.org/officeDocument/2006/relationships/notesSlide" Target="../notesSlides/notesSlide16.xml"/><Relationship Id="rId3" Type="http://schemas.openxmlformats.org/officeDocument/2006/relationships/image" Target="../media/image58.png"/><Relationship Id="rId4" Type="http://schemas.openxmlformats.org/officeDocument/2006/relationships/hyperlink" Target="https://doi.org/10.1016/j.lpmfor.2021.10.009"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5.xml"/><Relationship Id="rId2" Type="http://schemas.openxmlformats.org/officeDocument/2006/relationships/notesSlide" Target="../notesSlides/notesSlide17.xml"/><Relationship Id="rId3" Type="http://schemas.openxmlformats.org/officeDocument/2006/relationships/image" Target="../media/image45.jpg"/><Relationship Id="rId4" Type="http://schemas.openxmlformats.org/officeDocument/2006/relationships/hyperlink" Target="https://www.urbanisme.fr/prendre-soin-des-urbains/dossier-410/EDITO"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5.xml"/><Relationship Id="rId2" Type="http://schemas.openxmlformats.org/officeDocument/2006/relationships/notesSlide" Target="../notesSlides/notesSlide18.xml"/><Relationship Id="rId3" Type="http://schemas.openxmlformats.org/officeDocument/2006/relationships/image" Target="../media/image64.jpg"/><Relationship Id="rId4" Type="http://schemas.openxmlformats.org/officeDocument/2006/relationships/hyperlink" Target="https://territoire-environnement-sante.fr/actions-et-projets/constitution-du-reseau-bretagne-urbanisme-et-sante-rbus" TargetMode="External"/><Relationship Id="rId9" Type="http://schemas.openxmlformats.org/officeDocument/2006/relationships/image" Target="../media/image71.png"/><Relationship Id="rId5" Type="http://schemas.openxmlformats.org/officeDocument/2006/relationships/image" Target="../media/image60.jpg"/><Relationship Id="rId6" Type="http://schemas.openxmlformats.org/officeDocument/2006/relationships/image" Target="../media/image77.jpg"/><Relationship Id="rId7" Type="http://schemas.openxmlformats.org/officeDocument/2006/relationships/image" Target="../media/image66.png"/><Relationship Id="rId8" Type="http://schemas.openxmlformats.org/officeDocument/2006/relationships/image" Target="../media/image61.png"/><Relationship Id="rId11" Type="http://schemas.openxmlformats.org/officeDocument/2006/relationships/image" Target="../media/image62.jpg"/><Relationship Id="rId10" Type="http://schemas.openxmlformats.org/officeDocument/2006/relationships/image" Target="../media/image86.jpg"/><Relationship Id="rId13" Type="http://schemas.openxmlformats.org/officeDocument/2006/relationships/image" Target="../media/image76.png"/><Relationship Id="rId12" Type="http://schemas.openxmlformats.org/officeDocument/2006/relationships/image" Target="../media/image68.png"/><Relationship Id="rId15" Type="http://schemas.openxmlformats.org/officeDocument/2006/relationships/hyperlink" Target="http://www.gtrbus.wordpress.com/" TargetMode="External"/><Relationship Id="rId14" Type="http://schemas.openxmlformats.org/officeDocument/2006/relationships/image" Target="../media/image65.png"/><Relationship Id="rId17" Type="http://schemas.openxmlformats.org/officeDocument/2006/relationships/hyperlink" Target="https://www.who.int/teams/social-determinants-of-health/urban-health/strategic-approach/case-studies" TargetMode="External"/><Relationship Id="rId16" Type="http://schemas.openxmlformats.org/officeDocument/2006/relationships/image" Target="../media/image7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4.xml"/><Relationship Id="rId2" Type="http://schemas.openxmlformats.org/officeDocument/2006/relationships/notesSlide" Target="../notesSlides/notesSlide19.xml"/><Relationship Id="rId3" Type="http://schemas.openxmlformats.org/officeDocument/2006/relationships/image" Target="../media/image7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4.xml"/><Relationship Id="rId2" Type="http://schemas.openxmlformats.org/officeDocument/2006/relationships/notesSlide" Target="../notesSlides/notesSlide20.xml"/><Relationship Id="rId3" Type="http://schemas.openxmlformats.org/officeDocument/2006/relationships/image" Target="../media/image82.png"/><Relationship Id="rId4" Type="http://schemas.openxmlformats.org/officeDocument/2006/relationships/image" Target="../media/image96.png"/><Relationship Id="rId5" Type="http://schemas.openxmlformats.org/officeDocument/2006/relationships/image" Target="../media/image6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7.xml"/><Relationship Id="rId2" Type="http://schemas.openxmlformats.org/officeDocument/2006/relationships/notesSlide" Target="../notesSlides/notesSlide21.xml"/><Relationship Id="rId3" Type="http://schemas.openxmlformats.org/officeDocument/2006/relationships/image" Target="../media/image85.png"/><Relationship Id="rId4" Type="http://schemas.openxmlformats.org/officeDocument/2006/relationships/image" Target="../media/image74.jpg"/><Relationship Id="rId5" Type="http://schemas.openxmlformats.org/officeDocument/2006/relationships/image" Target="../media/image70.png"/><Relationship Id="rId6" Type="http://schemas.openxmlformats.org/officeDocument/2006/relationships/image" Target="../media/image80.png"/><Relationship Id="rId7" Type="http://schemas.openxmlformats.org/officeDocument/2006/relationships/image" Target="../media/image75.png"/><Relationship Id="rId8" Type="http://schemas.openxmlformats.org/officeDocument/2006/relationships/hyperlink" Target="https://formation-continue.ehesp.fr/formation/sante-publique-et-amenagement-des-territoires-spat-vers-un-urbanisme-favorable-la-sante"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2.xml"/><Relationship Id="rId2" Type="http://schemas.openxmlformats.org/officeDocument/2006/relationships/notesSlide" Target="../notesSlides/notesSlide22.xml"/><Relationship Id="rId3" Type="http://schemas.openxmlformats.org/officeDocument/2006/relationships/hyperlink" Target="https://www.ledevoir.com/actualites/science/916047/scientifiques-service-municipalites" TargetMode="External"/><Relationship Id="rId4" Type="http://schemas.openxmlformats.org/officeDocument/2006/relationships/image" Target="../media/image88.png"/><Relationship Id="rId5" Type="http://schemas.openxmlformats.org/officeDocument/2006/relationships/image" Target="../media/image7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3.xml"/><Relationship Id="rId2" Type="http://schemas.openxmlformats.org/officeDocument/2006/relationships/notesSlide" Target="../notesSlides/notesSlide23.xml"/><Relationship Id="rId3" Type="http://schemas.openxmlformats.org/officeDocument/2006/relationships/image" Target="../media/image99.png"/><Relationship Id="rId4" Type="http://schemas.openxmlformats.org/officeDocument/2006/relationships/image" Target="../media/image91.png"/><Relationship Id="rId9" Type="http://schemas.openxmlformats.org/officeDocument/2006/relationships/hyperlink" Target="https://www.youtube.com/watch?v=EOW1JN2TtKQ" TargetMode="External"/><Relationship Id="rId5" Type="http://schemas.openxmlformats.org/officeDocument/2006/relationships/image" Target="../media/image92.png"/><Relationship Id="rId6" Type="http://schemas.openxmlformats.org/officeDocument/2006/relationships/image" Target="../media/image79.png"/><Relationship Id="rId7" Type="http://schemas.openxmlformats.org/officeDocument/2006/relationships/image" Target="../media/image81.png"/><Relationship Id="rId8" Type="http://schemas.openxmlformats.org/officeDocument/2006/relationships/image" Target="../media/image84.png"/><Relationship Id="rId11" Type="http://schemas.openxmlformats.org/officeDocument/2006/relationships/image" Target="../media/image89.png"/><Relationship Id="rId10" Type="http://schemas.openxmlformats.org/officeDocument/2006/relationships/image" Target="../media/image1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5.xml"/><Relationship Id="rId2" Type="http://schemas.openxmlformats.org/officeDocument/2006/relationships/notesSlide" Target="../notesSlides/notesSlide24.xml"/><Relationship Id="rId3" Type="http://schemas.openxmlformats.org/officeDocument/2006/relationships/image" Target="../media/image45.jpg"/><Relationship Id="rId4" Type="http://schemas.openxmlformats.org/officeDocument/2006/relationships/hyperlink" Target="https://www.urbanisme.fr/prendre-soin-des-urbains/dossier-410/EDITO"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76.xml"/><Relationship Id="rId2" Type="http://schemas.openxmlformats.org/officeDocument/2006/relationships/notesSlide" Target="../notesSlides/notesSlide25.xml"/><Relationship Id="rId3" Type="http://schemas.openxmlformats.org/officeDocument/2006/relationships/image" Target="../media/image87.jpg"/><Relationship Id="rId4" Type="http://schemas.openxmlformats.org/officeDocument/2006/relationships/hyperlink" Target="https://www.ehesp.fr/recherche/domaines-et-champs-de-recherche/urbanisme-favorable-a-la-sante-ufs/" TargetMode="External"/><Relationship Id="rId5" Type="http://schemas.openxmlformats.org/officeDocument/2006/relationships/image" Target="../media/image106.png"/><Relationship Id="rId6" Type="http://schemas.openxmlformats.org/officeDocument/2006/relationships/hyperlink" Target="https://www.ehesp.fr/recherche/domaines-et-champs-de-recherche/urbanisme-favorable-a-la-sante-ufs/" TargetMode="External"/><Relationship Id="rId7" Type="http://schemas.openxmlformats.org/officeDocument/2006/relationships/image" Target="../media/image9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1.xml"/><Relationship Id="rId2" Type="http://schemas.openxmlformats.org/officeDocument/2006/relationships/notesSlide" Target="../notesSlides/notesSlide26.xml"/><Relationship Id="rId3" Type="http://schemas.openxmlformats.org/officeDocument/2006/relationships/image" Target="../media/image109.jpg"/><Relationship Id="rId4" Type="http://schemas.openxmlformats.org/officeDocument/2006/relationships/image" Target="../media/image90.jpg"/><Relationship Id="rId9" Type="http://schemas.openxmlformats.org/officeDocument/2006/relationships/image" Target="../media/image122.png"/><Relationship Id="rId5" Type="http://schemas.openxmlformats.org/officeDocument/2006/relationships/image" Target="../media/image97.jpg"/><Relationship Id="rId6" Type="http://schemas.openxmlformats.org/officeDocument/2006/relationships/image" Target="../media/image93.png"/><Relationship Id="rId7" Type="http://schemas.openxmlformats.org/officeDocument/2006/relationships/image" Target="../media/image98.png"/><Relationship Id="rId8" Type="http://schemas.openxmlformats.org/officeDocument/2006/relationships/image" Target="../media/image95.gif"/><Relationship Id="rId10" Type="http://schemas.openxmlformats.org/officeDocument/2006/relationships/image" Target="../media/image11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5.xml"/><Relationship Id="rId2" Type="http://schemas.openxmlformats.org/officeDocument/2006/relationships/notesSlide" Target="../notesSlides/notesSlide27.xml"/><Relationship Id="rId3" Type="http://schemas.openxmlformats.org/officeDocument/2006/relationships/image" Target="../media/image45.jpg"/><Relationship Id="rId4" Type="http://schemas.openxmlformats.org/officeDocument/2006/relationships/hyperlink" Target="https://www.urbanisme.fr/prendre-soin-des-urbains/dossier-410/EDITO"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0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54.xml"/><Relationship Id="rId2" Type="http://schemas.openxmlformats.org/officeDocument/2006/relationships/notesSlide" Target="../notesSlides/notesSlide3.xml"/><Relationship Id="rId3" Type="http://schemas.openxmlformats.org/officeDocument/2006/relationships/image" Target="../media/image31.png"/><Relationship Id="rId4" Type="http://schemas.openxmlformats.org/officeDocument/2006/relationships/image" Target="../media/image14.jpg"/><Relationship Id="rId5" Type="http://schemas.openxmlformats.org/officeDocument/2006/relationships/image" Target="../media/image18.jpg"/><Relationship Id="rId6" Type="http://schemas.openxmlformats.org/officeDocument/2006/relationships/image" Target="../media/image22.png"/><Relationship Id="rId7" Type="http://schemas.openxmlformats.org/officeDocument/2006/relationships/image" Target="../media/image19.png"/><Relationship Id="rId8" Type="http://schemas.openxmlformats.org/officeDocument/2006/relationships/image" Target="../media/image3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02.xml"/><Relationship Id="rId2" Type="http://schemas.openxmlformats.org/officeDocument/2006/relationships/notesSlide" Target="../notesSlides/notesSlide30.xml"/><Relationship Id="rId3" Type="http://schemas.openxmlformats.org/officeDocument/2006/relationships/image" Target="../media/image10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02.xml"/><Relationship Id="rId2" Type="http://schemas.openxmlformats.org/officeDocument/2006/relationships/notesSlide" Target="../notesSlides/notesSlide31.xml"/><Relationship Id="rId3" Type="http://schemas.openxmlformats.org/officeDocument/2006/relationships/image" Target="../media/image120.png"/><Relationship Id="rId4" Type="http://schemas.openxmlformats.org/officeDocument/2006/relationships/image" Target="../media/image100.jpg"/><Relationship Id="rId5" Type="http://schemas.openxmlformats.org/officeDocument/2006/relationships/image" Target="../media/image101.png"/><Relationship Id="rId6" Type="http://schemas.openxmlformats.org/officeDocument/2006/relationships/image" Target="../media/image10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77.xml"/><Relationship Id="rId2" Type="http://schemas.openxmlformats.org/officeDocument/2006/relationships/notesSlide" Target="../notesSlides/notesSlide33.xml"/><Relationship Id="rId3" Type="http://schemas.openxmlformats.org/officeDocument/2006/relationships/image" Target="../media/image102.png"/><Relationship Id="rId4" Type="http://schemas.openxmlformats.org/officeDocument/2006/relationships/image" Target="../media/image105.png"/><Relationship Id="rId5" Type="http://schemas.openxmlformats.org/officeDocument/2006/relationships/hyperlink" Target="https://www.ehesp.fr/recherche/domaines-et-champs-de-recherche/urbanisme-favorable-a-la-sante-ufs/" TargetMode="External"/><Relationship Id="rId6" Type="http://schemas.openxmlformats.org/officeDocument/2006/relationships/image" Target="../media/image117.png"/><Relationship Id="rId7" Type="http://schemas.openxmlformats.org/officeDocument/2006/relationships/hyperlink" Target="https://www.ehesp.fr/recherche/domaines-et-champs-de-recherche/urbanisme-favorable-a-la-sante-ufs/" TargetMode="External"/><Relationship Id="rId8" Type="http://schemas.openxmlformats.org/officeDocument/2006/relationships/image" Target="../media/image94.png"/></Relationships>
</file>

<file path=ppt/slides/_rels/slide34.xml.rels><?xml version="1.0" encoding="UTF-8" standalone="yes"?><Relationships xmlns="http://schemas.openxmlformats.org/package/2006/relationships"><Relationship Id="rId20" Type="http://schemas.openxmlformats.org/officeDocument/2006/relationships/image" Target="../media/image121.jpg"/><Relationship Id="rId22" Type="http://schemas.openxmlformats.org/officeDocument/2006/relationships/image" Target="../media/image125.jpg"/><Relationship Id="rId21" Type="http://schemas.openxmlformats.org/officeDocument/2006/relationships/hyperlink" Target="https://promotion-sante-bretagne.org/wp-content/uploads/2022/11/hp38_maquette_web.pdf" TargetMode="External"/><Relationship Id="rId24" Type="http://schemas.openxmlformats.org/officeDocument/2006/relationships/hyperlink" Target="https://promotion-sante-bretagne.org/wp-content/uploads/2022/11/hp38_maquette_web.pdf" TargetMode="External"/><Relationship Id="rId23" Type="http://schemas.openxmlformats.org/officeDocument/2006/relationships/image" Target="../media/image133.jpg"/><Relationship Id="rId1" Type="http://schemas.openxmlformats.org/officeDocument/2006/relationships/slideLayout" Target="../slideLayouts/slideLayout277.xml"/><Relationship Id="rId2" Type="http://schemas.openxmlformats.org/officeDocument/2006/relationships/notesSlide" Target="../notesSlides/notesSlide34.xml"/><Relationship Id="rId3" Type="http://schemas.openxmlformats.org/officeDocument/2006/relationships/hyperlink" Target="https://www.santepubliquefrance.fr/docs/la-sante-en-action-decembre-2015-n-434-urbanisme-et-amenagements-favorables-a-la-sante" TargetMode="External"/><Relationship Id="rId4" Type="http://schemas.openxmlformats.org/officeDocument/2006/relationships/hyperlink" Target="https://www.urbanisme.fr/?s=sant%C3%A9" TargetMode="External"/><Relationship Id="rId9" Type="http://schemas.openxmlformats.org/officeDocument/2006/relationships/image" Target="../media/image115.jpg"/><Relationship Id="rId5" Type="http://schemas.openxmlformats.org/officeDocument/2006/relationships/image" Target="../media/image110.png"/><Relationship Id="rId6" Type="http://schemas.openxmlformats.org/officeDocument/2006/relationships/image" Target="../media/image108.jpg"/><Relationship Id="rId7" Type="http://schemas.openxmlformats.org/officeDocument/2006/relationships/image" Target="../media/image107.jpg"/><Relationship Id="rId8" Type="http://schemas.openxmlformats.org/officeDocument/2006/relationships/image" Target="../media/image118.jpg"/><Relationship Id="rId11" Type="http://schemas.openxmlformats.org/officeDocument/2006/relationships/image" Target="../media/image119.jpg"/><Relationship Id="rId10" Type="http://schemas.openxmlformats.org/officeDocument/2006/relationships/hyperlink" Target="https://www.reseau-lsps.org/wp-content/uploads/sites/6/2021/01/La-Revue-LSPS-n%C2%B0-5-BAT.pdf" TargetMode="External"/><Relationship Id="rId13" Type="http://schemas.openxmlformats.org/officeDocument/2006/relationships/hyperlink" Target="https://www.fnau.org/wp-content/uploads/2020/05/bat-sante-et-territoires_extrait.pdf" TargetMode="External"/><Relationship Id="rId12" Type="http://schemas.openxmlformats.org/officeDocument/2006/relationships/hyperlink" Target="https://www.reseau-lsps.org/wp-content/uploads/sites/6/2021/01/La-Revue-LSPS-n%C2%B0-5-BAT.pdf" TargetMode="External"/><Relationship Id="rId15" Type="http://schemas.openxmlformats.org/officeDocument/2006/relationships/hyperlink" Target="https://www.urbanisme.fr/?s=sant%C3%A9" TargetMode="External"/><Relationship Id="rId14" Type="http://schemas.openxmlformats.org/officeDocument/2006/relationships/image" Target="../media/image114.jpg"/><Relationship Id="rId17" Type="http://schemas.openxmlformats.org/officeDocument/2006/relationships/hyperlink" Target="https://www.santepubliquefrance.fr/docs/la-sante-en-action-decembre-2015-n-434-urbanisme-et-amenagements-favorables-a-la-sante" TargetMode="External"/><Relationship Id="rId16" Type="http://schemas.openxmlformats.org/officeDocument/2006/relationships/image" Target="../media/image113.jpg"/><Relationship Id="rId19" Type="http://schemas.openxmlformats.org/officeDocument/2006/relationships/hyperlink" Target="https://www.santepubliquefrance.fr/docs/la-sante-en-action-mars-2022-n-459-l-urbanisme-au-service-de-la-sante" TargetMode="External"/><Relationship Id="rId18" Type="http://schemas.openxmlformats.org/officeDocument/2006/relationships/image" Target="../media/image116.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76.xml"/><Relationship Id="rId2" Type="http://schemas.openxmlformats.org/officeDocument/2006/relationships/notesSlide" Target="../notesSlides/notesSlide35.xml"/><Relationship Id="rId3" Type="http://schemas.openxmlformats.org/officeDocument/2006/relationships/image" Target="../media/image138.png"/><Relationship Id="rId4" Type="http://schemas.openxmlformats.org/officeDocument/2006/relationships/image" Target="../media/image123.png"/><Relationship Id="rId9" Type="http://schemas.openxmlformats.org/officeDocument/2006/relationships/image" Target="../media/image130.png"/><Relationship Id="rId5" Type="http://schemas.openxmlformats.org/officeDocument/2006/relationships/image" Target="../media/image124.png"/><Relationship Id="rId6" Type="http://schemas.openxmlformats.org/officeDocument/2006/relationships/image" Target="../media/image128.png"/><Relationship Id="rId7" Type="http://schemas.openxmlformats.org/officeDocument/2006/relationships/image" Target="../media/image131.png"/><Relationship Id="rId8" Type="http://schemas.openxmlformats.org/officeDocument/2006/relationships/image" Target="../media/image126.png"/><Relationship Id="rId11" Type="http://schemas.openxmlformats.org/officeDocument/2006/relationships/image" Target="../media/image135.png"/><Relationship Id="rId10" Type="http://schemas.openxmlformats.org/officeDocument/2006/relationships/image" Target="../media/image136.png"/><Relationship Id="rId12" Type="http://schemas.openxmlformats.org/officeDocument/2006/relationships/image" Target="../media/image13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29.xml"/><Relationship Id="rId2" Type="http://schemas.openxmlformats.org/officeDocument/2006/relationships/notesSlide" Target="../notesSlides/notesSlide36.xml"/><Relationship Id="rId3" Type="http://schemas.openxmlformats.org/officeDocument/2006/relationships/image" Target="../media/image17.png"/><Relationship Id="rId4" Type="http://schemas.openxmlformats.org/officeDocument/2006/relationships/image" Target="../media/image1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72.xml"/><Relationship Id="rId2" Type="http://schemas.openxmlformats.org/officeDocument/2006/relationships/notesSlide" Target="../notesSlides/notesSlide37.xml"/><Relationship Id="rId3" Type="http://schemas.openxmlformats.org/officeDocument/2006/relationships/image" Target="../media/image132.png"/><Relationship Id="rId4" Type="http://schemas.openxmlformats.org/officeDocument/2006/relationships/hyperlink" Target="https://www.who.int/teams/social-determinants-of-health/urban-health/strategic-approach/case-studies" TargetMode="External"/><Relationship Id="rId5" Type="http://schemas.openxmlformats.org/officeDocument/2006/relationships/hyperlink" Target="https://www.who.int/publications/i/item/9789240116177" TargetMode="External"/><Relationship Id="rId6" Type="http://schemas.openxmlformats.org/officeDocument/2006/relationships/image" Target="../media/image12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17.xml"/><Relationship Id="rId2" Type="http://schemas.openxmlformats.org/officeDocument/2006/relationships/notesSlide" Target="../notesSlides/notesSlide39.xml"/><Relationship Id="rId3" Type="http://schemas.openxmlformats.org/officeDocument/2006/relationships/image" Target="../media/image134.png"/><Relationship Id="rId4" Type="http://schemas.openxmlformats.org/officeDocument/2006/relationships/image" Target="../media/image1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54.xml"/><Relationship Id="rId2" Type="http://schemas.openxmlformats.org/officeDocument/2006/relationships/notesSlide" Target="../notesSlides/notesSlide4.xml"/><Relationship Id="rId3" Type="http://schemas.openxmlformats.org/officeDocument/2006/relationships/image" Target="../media/image33.pn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4.xml"/><Relationship Id="rId2" Type="http://schemas.openxmlformats.org/officeDocument/2006/relationships/notesSlide" Target="../notesSlides/notesSlide5.xml"/><Relationship Id="rId3" Type="http://schemas.openxmlformats.org/officeDocument/2006/relationships/image" Target="../media/image27.png"/><Relationship Id="rId4" Type="http://schemas.openxmlformats.org/officeDocument/2006/relationships/image" Target="../media/image55.png"/><Relationship Id="rId9" Type="http://schemas.openxmlformats.org/officeDocument/2006/relationships/image" Target="../media/image83.png"/><Relationship Id="rId5" Type="http://schemas.openxmlformats.org/officeDocument/2006/relationships/image" Target="../media/image28.png"/><Relationship Id="rId6" Type="http://schemas.openxmlformats.org/officeDocument/2006/relationships/image" Target="../media/image26.png"/><Relationship Id="rId7" Type="http://schemas.openxmlformats.org/officeDocument/2006/relationships/image" Target="../media/image20.png"/><Relationship Id="rId8" Type="http://schemas.openxmlformats.org/officeDocument/2006/relationships/image" Target="../media/image63.png"/><Relationship Id="rId11" Type="http://schemas.openxmlformats.org/officeDocument/2006/relationships/image" Target="../media/image31.png"/><Relationship Id="rId10" Type="http://schemas.openxmlformats.org/officeDocument/2006/relationships/image" Target="../media/image2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5.png"/><Relationship Id="rId4" Type="http://schemas.openxmlformats.org/officeDocument/2006/relationships/image" Target="../media/image67.jpg"/><Relationship Id="rId5" Type="http://schemas.openxmlformats.org/officeDocument/2006/relationships/image" Target="../media/image38.jpg"/><Relationship Id="rId6" Type="http://schemas.openxmlformats.org/officeDocument/2006/relationships/hyperlink" Target="https://www.hcbc.bzh/" TargetMode="External"/><Relationship Id="rId7" Type="http://schemas.openxmlformats.org/officeDocument/2006/relationships/image" Target="../media/image34.png"/><Relationship Id="rId8" Type="http://schemas.openxmlformats.org/officeDocument/2006/relationships/image" Target="../media/image2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40.png"/><Relationship Id="rId4" Type="http://schemas.openxmlformats.org/officeDocument/2006/relationships/image" Target="../media/image35.png"/><Relationship Id="rId5" Type="http://schemas.openxmlformats.org/officeDocument/2006/relationships/image" Target="../media/image3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9.xml"/><Relationship Id="rId3" Type="http://schemas.openxmlformats.org/officeDocument/2006/relationships/image" Target="../media/image30.png"/><Relationship Id="rId4" Type="http://schemas.openxmlformats.org/officeDocument/2006/relationships/image" Target="../media/image52.png"/><Relationship Id="rId5" Type="http://schemas.openxmlformats.org/officeDocument/2006/relationships/image" Target="../media/image36.png"/><Relationship Id="rId6"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2" name="Shape 3002"/>
        <p:cNvGrpSpPr/>
        <p:nvPr/>
      </p:nvGrpSpPr>
      <p:grpSpPr>
        <a:xfrm>
          <a:off x="0" y="0"/>
          <a:ext cx="0" cy="0"/>
          <a:chOff x="0" y="0"/>
          <a:chExt cx="0" cy="0"/>
        </a:xfrm>
      </p:grpSpPr>
      <p:pic>
        <p:nvPicPr>
          <p:cNvPr id="3003" name="Google Shape;3003;p14" title="Fond diapo intervenant.png"/>
          <p:cNvPicPr preferRelativeResize="0"/>
          <p:nvPr/>
        </p:nvPicPr>
        <p:blipFill rotWithShape="1">
          <a:blip r:embed="rId3">
            <a:alphaModFix/>
          </a:blip>
          <a:srcRect b="0" l="0" r="0" t="0"/>
          <a:stretch/>
        </p:blipFill>
        <p:spPr>
          <a:xfrm>
            <a:off x="0" y="15245"/>
            <a:ext cx="18288000" cy="10286995"/>
          </a:xfrm>
          <a:prstGeom prst="rect">
            <a:avLst/>
          </a:prstGeom>
          <a:noFill/>
          <a:ln>
            <a:noFill/>
          </a:ln>
        </p:spPr>
      </p:pic>
      <p:sp>
        <p:nvSpPr>
          <p:cNvPr id="3004" name="Google Shape;3004;p14"/>
          <p:cNvSpPr txBox="1"/>
          <p:nvPr/>
        </p:nvSpPr>
        <p:spPr>
          <a:xfrm>
            <a:off x="4288046" y="4046088"/>
            <a:ext cx="11256754" cy="1679178"/>
          </a:xfrm>
          <a:prstGeom prst="rect">
            <a:avLst/>
          </a:prstGeom>
          <a:noFill/>
          <a:ln>
            <a:noFill/>
          </a:ln>
        </p:spPr>
        <p:txBody>
          <a:bodyPr anchorCtr="0" anchor="t" bIns="0" lIns="0" spcFirstLastPara="1" rIns="0" wrap="square" tIns="0">
            <a:spAutoFit/>
          </a:bodyPr>
          <a:lstStyle/>
          <a:p>
            <a:pPr indent="0" lvl="0" marL="0" marR="0" rtl="0" algn="l">
              <a:lnSpc>
                <a:spcPct val="123999"/>
              </a:lnSpc>
              <a:spcBef>
                <a:spcPts val="0"/>
              </a:spcBef>
              <a:spcAft>
                <a:spcPts val="0"/>
              </a:spcAft>
              <a:buClr>
                <a:srgbClr val="000000"/>
              </a:buClr>
              <a:buSzPts val="4400"/>
              <a:buFont typeface="Arial"/>
              <a:buNone/>
            </a:pPr>
            <a:r>
              <a:rPr b="1" i="0" lang="en-US" sz="4400" u="none" cap="none" strike="noStrike">
                <a:solidFill>
                  <a:srgbClr val="004AAD"/>
                </a:solidFill>
                <a:latin typeface="Open Sans"/>
                <a:ea typeface="Open Sans"/>
                <a:cs typeface="Open Sans"/>
                <a:sym typeface="Open Sans"/>
              </a:rPr>
              <a:t>Table ronde: Co-bénéfices entre santé humaine et environnementale</a:t>
            </a:r>
            <a:endParaRPr b="0" i="0" sz="1100" u="none" cap="none" strike="noStrike">
              <a:solidFill>
                <a:srgbClr val="000000"/>
              </a:solidFill>
              <a:latin typeface="Open Sans"/>
              <a:ea typeface="Open Sans"/>
              <a:cs typeface="Open Sans"/>
              <a:sym typeface="Open Sans"/>
            </a:endParaRPr>
          </a:p>
        </p:txBody>
      </p:sp>
      <p:sp>
        <p:nvSpPr>
          <p:cNvPr id="3005" name="Google Shape;3005;p14"/>
          <p:cNvSpPr txBox="1"/>
          <p:nvPr/>
        </p:nvSpPr>
        <p:spPr>
          <a:xfrm>
            <a:off x="4288048" y="6670925"/>
            <a:ext cx="11150072" cy="1616405"/>
          </a:xfrm>
          <a:prstGeom prst="rect">
            <a:avLst/>
          </a:prstGeom>
          <a:noFill/>
          <a:ln>
            <a:noFill/>
          </a:ln>
        </p:spPr>
        <p:txBody>
          <a:bodyPr anchorCtr="0" anchor="t" bIns="0" lIns="0" spcFirstLastPara="1" rIns="0" wrap="square" tIns="0">
            <a:spAutoFit/>
          </a:bodyPr>
          <a:lstStyle/>
          <a:p>
            <a:pPr indent="0" lvl="0" marL="0" marR="0" rtl="0" algn="l">
              <a:lnSpc>
                <a:spcPct val="123999"/>
              </a:lnSpc>
              <a:spcBef>
                <a:spcPts val="0"/>
              </a:spcBef>
              <a:spcAft>
                <a:spcPts val="0"/>
              </a:spcAft>
              <a:buClr>
                <a:srgbClr val="000000"/>
              </a:buClr>
              <a:buSzPts val="4971"/>
              <a:buFont typeface="Arial"/>
              <a:buNone/>
            </a:pPr>
            <a:r>
              <a:rPr b="0" i="0" lang="en-US" sz="4971" u="none" cap="none" strike="noStrike">
                <a:solidFill>
                  <a:srgbClr val="660066"/>
                </a:solidFill>
                <a:latin typeface="Open Sans"/>
                <a:ea typeface="Open Sans"/>
                <a:cs typeface="Open Sans"/>
                <a:sym typeface="Open Sans"/>
              </a:rPr>
              <a:t>Anne Roué Le Gall</a:t>
            </a:r>
            <a:endParaRPr b="0" i="0" sz="1400" u="none" cap="none" strike="noStrike">
              <a:solidFill>
                <a:srgbClr val="000000"/>
              </a:solidFill>
              <a:latin typeface="Open Sans"/>
              <a:ea typeface="Open Sans"/>
              <a:cs typeface="Open Sans"/>
              <a:sym typeface="Open Sans"/>
            </a:endParaRPr>
          </a:p>
          <a:p>
            <a:pPr indent="0" lvl="0" marL="0" marR="0" rtl="0" algn="l">
              <a:lnSpc>
                <a:spcPct val="124000"/>
              </a:lnSpc>
              <a:spcBef>
                <a:spcPts val="0"/>
              </a:spcBef>
              <a:spcAft>
                <a:spcPts val="0"/>
              </a:spcAft>
              <a:buClr>
                <a:srgbClr val="000000"/>
              </a:buClr>
              <a:buSzPts val="3500"/>
              <a:buFont typeface="Arial"/>
              <a:buNone/>
            </a:pPr>
            <a:r>
              <a:rPr b="0" i="0" lang="en-US" sz="3500" u="none" cap="none" strike="noStrike">
                <a:solidFill>
                  <a:srgbClr val="545454"/>
                </a:solidFill>
                <a:latin typeface="Open Sans"/>
                <a:ea typeface="Open Sans"/>
                <a:cs typeface="Open Sans"/>
                <a:sym typeface="Open Sans"/>
              </a:rPr>
              <a:t>Enseignante-chercheuse (EHESP, DéESSE, Rennes)</a:t>
            </a:r>
            <a:endParaRPr/>
          </a:p>
        </p:txBody>
      </p:sp>
      <p:pic>
        <p:nvPicPr>
          <p:cNvPr id="3006" name="Google Shape;3006;p14"/>
          <p:cNvPicPr preferRelativeResize="0"/>
          <p:nvPr/>
        </p:nvPicPr>
        <p:blipFill rotWithShape="1">
          <a:blip r:embed="rId4">
            <a:alphaModFix/>
          </a:blip>
          <a:srcRect b="0" l="0" r="0" t="0"/>
          <a:stretch/>
        </p:blipFill>
        <p:spPr>
          <a:xfrm>
            <a:off x="505174" y="440274"/>
            <a:ext cx="3251100" cy="3245651"/>
          </a:xfrm>
          <a:prstGeom prst="rect">
            <a:avLst/>
          </a:prstGeom>
          <a:noFill/>
          <a:ln>
            <a:noFill/>
          </a:ln>
        </p:spPr>
      </p:pic>
      <p:pic>
        <p:nvPicPr>
          <p:cNvPr id="3007" name="Google Shape;3007;p14"/>
          <p:cNvPicPr preferRelativeResize="0"/>
          <p:nvPr/>
        </p:nvPicPr>
        <p:blipFill rotWithShape="1">
          <a:blip r:embed="rId5">
            <a:alphaModFix/>
          </a:blip>
          <a:srcRect b="0" l="0" r="0" t="0"/>
          <a:stretch/>
        </p:blipFill>
        <p:spPr>
          <a:xfrm>
            <a:off x="8996968" y="8880575"/>
            <a:ext cx="1361752" cy="658632"/>
          </a:xfrm>
          <a:prstGeom prst="rect">
            <a:avLst/>
          </a:prstGeom>
          <a:noFill/>
          <a:ln>
            <a:noFill/>
          </a:ln>
        </p:spPr>
      </p:pic>
      <p:pic>
        <p:nvPicPr>
          <p:cNvPr id="3008" name="Google Shape;3008;p14"/>
          <p:cNvPicPr preferRelativeResize="0"/>
          <p:nvPr/>
        </p:nvPicPr>
        <p:blipFill rotWithShape="1">
          <a:blip r:embed="rId6">
            <a:alphaModFix/>
          </a:blip>
          <a:srcRect b="0" l="0" r="0" t="0"/>
          <a:stretch/>
        </p:blipFill>
        <p:spPr>
          <a:xfrm>
            <a:off x="7570436" y="9372475"/>
            <a:ext cx="1081726" cy="333464"/>
          </a:xfrm>
          <a:prstGeom prst="rect">
            <a:avLst/>
          </a:prstGeom>
          <a:noFill/>
          <a:ln>
            <a:noFill/>
          </a:ln>
        </p:spPr>
      </p:pic>
      <p:pic>
        <p:nvPicPr>
          <p:cNvPr id="3009" name="Google Shape;3009;p14"/>
          <p:cNvPicPr preferRelativeResize="0"/>
          <p:nvPr/>
        </p:nvPicPr>
        <p:blipFill rotWithShape="1">
          <a:blip r:embed="rId7">
            <a:alphaModFix/>
          </a:blip>
          <a:srcRect b="0" l="0" r="0" t="0"/>
          <a:stretch/>
        </p:blipFill>
        <p:spPr>
          <a:xfrm>
            <a:off x="7570436" y="8862212"/>
            <a:ext cx="929454" cy="360000"/>
          </a:xfrm>
          <a:prstGeom prst="rect">
            <a:avLst/>
          </a:prstGeom>
          <a:noFill/>
          <a:ln>
            <a:noFill/>
          </a:ln>
        </p:spPr>
      </p:pic>
      <p:pic>
        <p:nvPicPr>
          <p:cNvPr descr="EHSP_LOGOcouleur_centre_RVB-1.png (905×396)" id="3010" name="Google Shape;3010;p14"/>
          <p:cNvPicPr preferRelativeResize="0"/>
          <p:nvPr/>
        </p:nvPicPr>
        <p:blipFill rotWithShape="1">
          <a:blip r:embed="rId8">
            <a:alphaModFix/>
          </a:blip>
          <a:srcRect b="0" l="0" r="0" t="0"/>
          <a:stretch/>
        </p:blipFill>
        <p:spPr>
          <a:xfrm>
            <a:off x="5720427" y="8880575"/>
            <a:ext cx="1505203" cy="65863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1" name="Shape 3181"/>
        <p:cNvGrpSpPr/>
        <p:nvPr/>
      </p:nvGrpSpPr>
      <p:grpSpPr>
        <a:xfrm>
          <a:off x="0" y="0"/>
          <a:ext cx="0" cy="0"/>
          <a:chOff x="0" y="0"/>
          <a:chExt cx="0" cy="0"/>
        </a:xfrm>
      </p:grpSpPr>
      <p:sp>
        <p:nvSpPr>
          <p:cNvPr id="3182" name="Google Shape;3182;p20"/>
          <p:cNvSpPr txBox="1"/>
          <p:nvPr>
            <p:ph type="title"/>
          </p:nvPr>
        </p:nvSpPr>
        <p:spPr>
          <a:xfrm>
            <a:off x="1758156" y="298188"/>
            <a:ext cx="16062089" cy="101557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b="1" lang="en-US" sz="4400"/>
              <a:t>Les principes clés </a:t>
            </a:r>
            <a:r>
              <a:rPr b="1" i="1" lang="en-US" sz="2800"/>
              <a:t>(en synthèse)</a:t>
            </a:r>
            <a:endParaRPr i="1" sz="2000"/>
          </a:p>
        </p:txBody>
      </p:sp>
      <p:sp>
        <p:nvSpPr>
          <p:cNvPr id="3183" name="Google Shape;3183;p20"/>
          <p:cNvSpPr txBox="1"/>
          <p:nvPr>
            <p:ph idx="1" type="body"/>
          </p:nvPr>
        </p:nvSpPr>
        <p:spPr>
          <a:xfrm>
            <a:off x="1286933" y="1866327"/>
            <a:ext cx="5926667" cy="2742238"/>
          </a:xfrm>
          <a:prstGeom prst="rect">
            <a:avLst/>
          </a:prstGeom>
          <a:noFill/>
          <a:ln>
            <a:noFill/>
          </a:ln>
        </p:spPr>
        <p:txBody>
          <a:bodyPr anchorCtr="0" anchor="t" bIns="45700" lIns="91425" spcFirstLastPara="1" rIns="91425" wrap="square" tIns="45700">
            <a:normAutofit/>
          </a:bodyPr>
          <a:lstStyle/>
          <a:p>
            <a:pPr indent="-342900" lvl="0" marL="342900" rtl="0" algn="ctr">
              <a:lnSpc>
                <a:spcPct val="100000"/>
              </a:lnSpc>
              <a:spcBef>
                <a:spcPts val="0"/>
              </a:spcBef>
              <a:spcAft>
                <a:spcPts val="0"/>
              </a:spcAft>
              <a:buClr>
                <a:srgbClr val="222A35"/>
              </a:buClr>
              <a:buSzPts val="3200"/>
              <a:buFont typeface="Noto Sans Symbols"/>
              <a:buChar char="❖"/>
            </a:pPr>
            <a:r>
              <a:rPr b="1" lang="en-US" sz="3200">
                <a:solidFill>
                  <a:srgbClr val="222A35"/>
                </a:solidFill>
              </a:rPr>
              <a:t>Approche globale et positive de la santé </a:t>
            </a:r>
            <a:endParaRPr/>
          </a:p>
          <a:p>
            <a:pPr indent="0" lvl="1" marL="685800" rtl="0" algn="ctr">
              <a:lnSpc>
                <a:spcPct val="100000"/>
              </a:lnSpc>
              <a:spcBef>
                <a:spcPts val="600"/>
              </a:spcBef>
              <a:spcAft>
                <a:spcPts val="0"/>
              </a:spcAft>
              <a:buClr>
                <a:srgbClr val="000000"/>
              </a:buClr>
              <a:buSzPts val="2400"/>
              <a:buNone/>
            </a:pPr>
            <a:r>
              <a:rPr lang="en-US" sz="2400">
                <a:solidFill>
                  <a:srgbClr val="000000"/>
                </a:solidFill>
              </a:rPr>
              <a:t>Multi-exposition à des facteurs de risque ET de protection à l’échelle d’un territoire de vie</a:t>
            </a:r>
            <a:endParaRPr/>
          </a:p>
        </p:txBody>
      </p:sp>
      <p:sp>
        <p:nvSpPr>
          <p:cNvPr id="3184" name="Google Shape;3184;p20"/>
          <p:cNvSpPr txBox="1"/>
          <p:nvPr>
            <p:ph idx="11" type="ftr"/>
          </p:nvPr>
        </p:nvSpPr>
        <p:spPr>
          <a:xfrm rot="-5400000">
            <a:off x="14978856" y="4320285"/>
            <a:ext cx="6172200" cy="547688"/>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None/>
            </a:pPr>
            <a:r>
              <a:rPr lang="en-US" sz="1200">
                <a:solidFill>
                  <a:srgbClr val="888888"/>
                </a:solidFill>
                <a:latin typeface="Calibri"/>
                <a:ea typeface="Calibri"/>
                <a:cs typeface="Calibri"/>
                <a:sym typeface="Calibri"/>
              </a:rPr>
              <a:t>ARLG-EHESP-30 juin 2026 </a:t>
            </a:r>
            <a:endParaRPr/>
          </a:p>
        </p:txBody>
      </p:sp>
      <p:pic>
        <p:nvPicPr>
          <p:cNvPr id="3185" name="Google Shape;3185;p20"/>
          <p:cNvPicPr preferRelativeResize="0"/>
          <p:nvPr/>
        </p:nvPicPr>
        <p:blipFill rotWithShape="1">
          <a:blip r:embed="rId3">
            <a:alphaModFix/>
          </a:blip>
          <a:srcRect b="0" l="0" r="0" t="0"/>
          <a:stretch/>
        </p:blipFill>
        <p:spPr>
          <a:xfrm>
            <a:off x="321734" y="5171372"/>
            <a:ext cx="7509679" cy="4615176"/>
          </a:xfrm>
          <a:prstGeom prst="rect">
            <a:avLst/>
          </a:prstGeom>
          <a:noFill/>
          <a:ln>
            <a:noFill/>
          </a:ln>
        </p:spPr>
      </p:pic>
      <p:sp>
        <p:nvSpPr>
          <p:cNvPr id="3186" name="Google Shape;3186;p20"/>
          <p:cNvSpPr txBox="1"/>
          <p:nvPr/>
        </p:nvSpPr>
        <p:spPr>
          <a:xfrm>
            <a:off x="7990180" y="1866327"/>
            <a:ext cx="10074776" cy="2430948"/>
          </a:xfrm>
          <a:prstGeom prst="rect">
            <a:avLst/>
          </a:prstGeom>
          <a:noFill/>
          <a:ln>
            <a:noFill/>
          </a:ln>
        </p:spPr>
        <p:txBody>
          <a:bodyPr anchorCtr="0" anchor="t" bIns="45700" lIns="91425" spcFirstLastPara="1" rIns="91425" wrap="square" tIns="45700">
            <a:normAutofit fontScale="92500" lnSpcReduction="10000"/>
          </a:bodyPr>
          <a:lstStyle/>
          <a:p>
            <a:pPr indent="-342900" lvl="0" marL="342900" marR="0" rtl="0" algn="ctr">
              <a:lnSpc>
                <a:spcPct val="100000"/>
              </a:lnSpc>
              <a:spcBef>
                <a:spcPts val="0"/>
              </a:spcBef>
              <a:spcAft>
                <a:spcPts val="0"/>
              </a:spcAft>
              <a:buClr>
                <a:srgbClr val="222A35"/>
              </a:buClr>
              <a:buSzPct val="100000"/>
              <a:buFont typeface="Noto Sans Symbols"/>
              <a:buChar char="❖"/>
            </a:pPr>
            <a:r>
              <a:rPr b="1" i="0" lang="en-US" sz="3200" u="none" cap="none" strike="noStrike">
                <a:solidFill>
                  <a:srgbClr val="222A35"/>
                </a:solidFill>
                <a:latin typeface="Calibri"/>
                <a:ea typeface="Calibri"/>
                <a:cs typeface="Calibri"/>
                <a:sym typeface="Calibri"/>
              </a:rPr>
              <a:t>Considérer les “territoires de vie” avec une approche intégrée des enjeux santé-environnement-Climat </a:t>
            </a:r>
            <a:r>
              <a:rPr b="1" i="1" lang="en-US" sz="3200" u="none" cap="none" strike="noStrike">
                <a:solidFill>
                  <a:srgbClr val="2E75B5"/>
                </a:solidFill>
                <a:latin typeface="Calibri"/>
                <a:ea typeface="Calibri"/>
                <a:cs typeface="Calibri"/>
                <a:sym typeface="Calibri"/>
              </a:rPr>
              <a:t>(approche par les co-bénéfices) </a:t>
            </a:r>
            <a:endParaRPr b="1" i="0" sz="3200" u="none" cap="none" strike="noStrike">
              <a:solidFill>
                <a:srgbClr val="222A35"/>
              </a:solidFill>
              <a:latin typeface="Calibri"/>
              <a:ea typeface="Calibri"/>
              <a:cs typeface="Calibri"/>
              <a:sym typeface="Calibri"/>
            </a:endParaRPr>
          </a:p>
          <a:p>
            <a:pPr indent="-342900" lvl="1" marL="1028700" marR="0" rtl="0" algn="l">
              <a:lnSpc>
                <a:spcPct val="100000"/>
              </a:lnSpc>
              <a:spcBef>
                <a:spcPts val="600"/>
              </a:spcBef>
              <a:spcAft>
                <a:spcPts val="0"/>
              </a:spcAft>
              <a:buClr>
                <a:srgbClr val="222A35"/>
              </a:buClr>
              <a:buSzPct val="100000"/>
              <a:buFont typeface="Noto Sans Symbols"/>
              <a:buChar char="✔"/>
            </a:pPr>
            <a:r>
              <a:rPr b="0" i="0" lang="en-US" sz="2400" u="none" cap="none" strike="noStrike">
                <a:solidFill>
                  <a:srgbClr val="222A35"/>
                </a:solidFill>
                <a:latin typeface="Calibri"/>
                <a:ea typeface="Calibri"/>
                <a:cs typeface="Calibri"/>
                <a:sym typeface="Calibri"/>
              </a:rPr>
              <a:t>Mobiliser des </a:t>
            </a:r>
            <a:r>
              <a:rPr b="1" i="0" lang="en-US" sz="2400" u="none" cap="none" strike="noStrike">
                <a:solidFill>
                  <a:srgbClr val="222A35"/>
                </a:solidFill>
                <a:latin typeface="Calibri"/>
                <a:ea typeface="Calibri"/>
                <a:cs typeface="Calibri"/>
                <a:sym typeface="Calibri"/>
              </a:rPr>
              <a:t>approches systémiques </a:t>
            </a:r>
            <a:r>
              <a:rPr b="0" i="0" lang="en-US" sz="2400" u="none" cap="none" strike="noStrike">
                <a:solidFill>
                  <a:srgbClr val="222A35"/>
                </a:solidFill>
                <a:latin typeface="Calibri"/>
                <a:ea typeface="Calibri"/>
                <a:cs typeface="Calibri"/>
                <a:sym typeface="Calibri"/>
              </a:rPr>
              <a:t>pour appréhender ces territoires à travers différentes composantes</a:t>
            </a:r>
            <a:endParaRPr b="0" i="1" sz="2400" u="none" cap="none" strike="noStrike">
              <a:solidFill>
                <a:srgbClr val="222A35"/>
              </a:solidFill>
              <a:latin typeface="Calibri"/>
              <a:ea typeface="Calibri"/>
              <a:cs typeface="Calibri"/>
              <a:sym typeface="Calibri"/>
            </a:endParaRPr>
          </a:p>
          <a:p>
            <a:pPr indent="-342900" lvl="1" marL="1028700" marR="0" rtl="0" algn="l">
              <a:lnSpc>
                <a:spcPct val="100000"/>
              </a:lnSpc>
              <a:spcBef>
                <a:spcPts val="600"/>
              </a:spcBef>
              <a:spcAft>
                <a:spcPts val="0"/>
              </a:spcAft>
              <a:buClr>
                <a:srgbClr val="222A35"/>
              </a:buClr>
              <a:buSzPct val="100000"/>
              <a:buFont typeface="Noto Sans Symbols"/>
              <a:buChar char="✔"/>
            </a:pPr>
            <a:r>
              <a:rPr b="0" i="0" lang="en-US" sz="2400" u="none" cap="none" strike="noStrike">
                <a:solidFill>
                  <a:srgbClr val="222A35"/>
                </a:solidFill>
                <a:latin typeface="Calibri"/>
                <a:ea typeface="Calibri"/>
                <a:cs typeface="Calibri"/>
                <a:sym typeface="Calibri"/>
              </a:rPr>
              <a:t>Tenir compte de la diversité des contextes et des acteurs</a:t>
            </a:r>
            <a:endParaRPr/>
          </a:p>
        </p:txBody>
      </p:sp>
      <p:pic>
        <p:nvPicPr>
          <p:cNvPr id="3187" name="Google Shape;3187;p20"/>
          <p:cNvPicPr preferRelativeResize="0"/>
          <p:nvPr/>
        </p:nvPicPr>
        <p:blipFill rotWithShape="1">
          <a:blip r:embed="rId4">
            <a:alphaModFix/>
          </a:blip>
          <a:srcRect b="3073" l="0" r="0" t="0"/>
          <a:stretch/>
        </p:blipFill>
        <p:spPr>
          <a:xfrm>
            <a:off x="8224655" y="5010604"/>
            <a:ext cx="9566457" cy="4936712"/>
          </a:xfrm>
          <a:prstGeom prst="rect">
            <a:avLst/>
          </a:prstGeom>
          <a:noFill/>
          <a:ln>
            <a:noFill/>
          </a:ln>
        </p:spPr>
      </p:pic>
      <p:sp>
        <p:nvSpPr>
          <p:cNvPr id="3188" name="Google Shape;3188;p20"/>
          <p:cNvSpPr txBox="1"/>
          <p:nvPr/>
        </p:nvSpPr>
        <p:spPr>
          <a:xfrm>
            <a:off x="7831413" y="587455"/>
            <a:ext cx="9164782" cy="437043"/>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Clr>
                <a:srgbClr val="000000"/>
              </a:buClr>
              <a:buSzPts val="1800"/>
              <a:buFont typeface="Calibri"/>
              <a:buNone/>
            </a:pPr>
            <a:r>
              <a:rPr b="0" i="0" lang="en-US" sz="2000" u="none" cap="none" strike="noStrike">
                <a:solidFill>
                  <a:srgbClr val="660066"/>
                </a:solidFill>
                <a:latin typeface="Calibri"/>
                <a:ea typeface="Calibri"/>
                <a:cs typeface="Calibri"/>
                <a:sym typeface="Calibri"/>
              </a:rPr>
              <a:t>Promouvoir</a:t>
            </a:r>
            <a:r>
              <a:rPr b="0" i="0" lang="en-US" sz="2000" u="none" cap="none" strike="noStrike">
                <a:solidFill>
                  <a:srgbClr val="660066"/>
                </a:solidFill>
                <a:latin typeface="Calibri"/>
                <a:ea typeface="Calibri"/>
                <a:cs typeface="Calibri"/>
                <a:sym typeface="Calibri"/>
              </a:rPr>
              <a:t> des </a:t>
            </a:r>
            <a:r>
              <a:rPr b="1" i="0" lang="en-US" sz="2000" u="none" cap="none" strike="noStrike">
                <a:solidFill>
                  <a:srgbClr val="660066"/>
                </a:solidFill>
                <a:latin typeface="Calibri"/>
                <a:ea typeface="Calibri"/>
                <a:cs typeface="Calibri"/>
                <a:sym typeface="Calibri"/>
              </a:rPr>
              <a:t>territoires de vie </a:t>
            </a:r>
            <a:r>
              <a:rPr b="0" i="0" lang="en-US" sz="2000" u="none" cap="none" strike="noStrike">
                <a:solidFill>
                  <a:srgbClr val="660066"/>
                </a:solidFill>
                <a:latin typeface="Calibri"/>
                <a:ea typeface="Calibri"/>
                <a:cs typeface="Calibri"/>
                <a:sym typeface="Calibri"/>
              </a:rPr>
              <a:t>favorables à la santé, l’environnement et le climat</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8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83">
                                            <p:txEl>
                                              <p:pRg end="1" st="1"/>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18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86">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86">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86">
                                            <p:txEl>
                                              <p:pRg end="2" st="2"/>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18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2" name="Shape 3192"/>
        <p:cNvGrpSpPr/>
        <p:nvPr/>
      </p:nvGrpSpPr>
      <p:grpSpPr>
        <a:xfrm>
          <a:off x="0" y="0"/>
          <a:ext cx="0" cy="0"/>
          <a:chOff x="0" y="0"/>
          <a:chExt cx="0" cy="0"/>
        </a:xfrm>
      </p:grpSpPr>
      <p:sp>
        <p:nvSpPr>
          <p:cNvPr id="3193" name="Google Shape;3193;p21"/>
          <p:cNvSpPr txBox="1"/>
          <p:nvPr>
            <p:ph type="ctrTitle"/>
          </p:nvPr>
        </p:nvSpPr>
        <p:spPr>
          <a:xfrm>
            <a:off x="623454" y="688813"/>
            <a:ext cx="13377042"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rgbClr val="660066"/>
                </a:solidFill>
              </a:rPr>
              <a:t>Synthèse des recommandations opérationnelles</a:t>
            </a:r>
            <a:endParaRPr/>
          </a:p>
        </p:txBody>
      </p:sp>
      <p:sp>
        <p:nvSpPr>
          <p:cNvPr id="3194" name="Google Shape;3194;p21"/>
          <p:cNvSpPr txBox="1"/>
          <p:nvPr>
            <p:ph idx="11" type="ftr"/>
          </p:nvPr>
        </p:nvSpPr>
        <p:spPr>
          <a:xfrm>
            <a:off x="15392400" y="9733293"/>
            <a:ext cx="2895600" cy="365125"/>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ARLG-EHESP-30 juin 2026 </a:t>
            </a:r>
            <a:endParaRPr/>
          </a:p>
        </p:txBody>
      </p:sp>
      <p:sp>
        <p:nvSpPr>
          <p:cNvPr id="3195" name="Google Shape;3195;p21"/>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0" name="Shape 3200"/>
        <p:cNvGrpSpPr/>
        <p:nvPr/>
      </p:nvGrpSpPr>
      <p:grpSpPr>
        <a:xfrm>
          <a:off x="0" y="0"/>
          <a:ext cx="0" cy="0"/>
          <a:chOff x="0" y="0"/>
          <a:chExt cx="0" cy="0"/>
        </a:xfrm>
      </p:grpSpPr>
      <p:pic>
        <p:nvPicPr>
          <p:cNvPr id="3201" name="Google Shape;3201;p22"/>
          <p:cNvPicPr preferRelativeResize="0"/>
          <p:nvPr/>
        </p:nvPicPr>
        <p:blipFill rotWithShape="1">
          <a:blip r:embed="rId3">
            <a:alphaModFix/>
          </a:blip>
          <a:srcRect b="0" l="0" r="0" t="0"/>
          <a:stretch/>
        </p:blipFill>
        <p:spPr>
          <a:xfrm>
            <a:off x="16774016" y="105767"/>
            <a:ext cx="1338836" cy="1619787"/>
          </a:xfrm>
          <a:prstGeom prst="rect">
            <a:avLst/>
          </a:prstGeom>
          <a:noFill/>
          <a:ln>
            <a:noFill/>
          </a:ln>
        </p:spPr>
      </p:pic>
      <p:sp>
        <p:nvSpPr>
          <p:cNvPr id="3202" name="Google Shape;3202;p22"/>
          <p:cNvSpPr txBox="1"/>
          <p:nvPr>
            <p:ph idx="11" type="ftr"/>
          </p:nvPr>
        </p:nvSpPr>
        <p:spPr>
          <a:xfrm rot="-5400000">
            <a:off x="14989839" y="5682853"/>
            <a:ext cx="5791200" cy="547688"/>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None/>
            </a:pPr>
            <a:r>
              <a:rPr lang="en-US" sz="1500">
                <a:solidFill>
                  <a:srgbClr val="000000"/>
                </a:solidFill>
                <a:latin typeface="Calibri"/>
                <a:ea typeface="Calibri"/>
                <a:cs typeface="Calibri"/>
                <a:sym typeface="Calibri"/>
              </a:rPr>
              <a:t>ARLG-EHESP-30 juin 2026 </a:t>
            </a:r>
            <a:endParaRPr sz="1500">
              <a:solidFill>
                <a:srgbClr val="000000"/>
              </a:solidFill>
              <a:latin typeface="Calibri"/>
              <a:ea typeface="Calibri"/>
              <a:cs typeface="Calibri"/>
              <a:sym typeface="Calibri"/>
            </a:endParaRPr>
          </a:p>
        </p:txBody>
      </p:sp>
      <p:sp>
        <p:nvSpPr>
          <p:cNvPr id="3203" name="Google Shape;3203;p22"/>
          <p:cNvSpPr/>
          <p:nvPr/>
        </p:nvSpPr>
        <p:spPr>
          <a:xfrm>
            <a:off x="6724796" y="3531887"/>
            <a:ext cx="4440471" cy="4516913"/>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D4DBE5"/>
          </a:solidFill>
          <a:ln cap="flat" cmpd="sng" w="12700">
            <a:solidFill>
              <a:srgbClr val="547F8F"/>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None/>
            </a:pPr>
            <a:r>
              <a:rPr b="1" i="0" lang="en-US" sz="3000" u="none" cap="none" strike="noStrike">
                <a:solidFill>
                  <a:srgbClr val="4E7B8A"/>
                </a:solidFill>
                <a:latin typeface="Calibri"/>
                <a:ea typeface="Calibri"/>
                <a:cs typeface="Calibri"/>
                <a:sym typeface="Calibri"/>
              </a:rPr>
              <a:t>Transformations locales 🡪 </a:t>
            </a:r>
            <a:r>
              <a:rPr b="1" i="0" lang="en-US" sz="2700" u="none" cap="none" strike="noStrike">
                <a:solidFill>
                  <a:srgbClr val="4E7B8A"/>
                </a:solidFill>
                <a:latin typeface="Calibri"/>
                <a:ea typeface="Calibri"/>
                <a:cs typeface="Calibri"/>
                <a:sym typeface="Calibri"/>
              </a:rPr>
              <a:t>Territoires favorables à la santé, l’environnement et climat</a:t>
            </a:r>
            <a:endParaRPr/>
          </a:p>
        </p:txBody>
      </p:sp>
      <p:sp>
        <p:nvSpPr>
          <p:cNvPr id="3204" name="Google Shape;3204;p22"/>
          <p:cNvSpPr/>
          <p:nvPr/>
        </p:nvSpPr>
        <p:spPr>
          <a:xfrm>
            <a:off x="4022843" y="2391597"/>
            <a:ext cx="3460610" cy="3336870"/>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E1EFD8"/>
          </a:solidFill>
          <a:ln cap="flat" cmpd="sng" w="12700">
            <a:solidFill>
              <a:schemeClr val="accent3"/>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None/>
            </a:pPr>
            <a:r>
              <a:rPr b="1" i="0" lang="en-US" sz="2250" u="none" cap="none" strike="noStrike">
                <a:solidFill>
                  <a:srgbClr val="000000"/>
                </a:solidFill>
                <a:latin typeface="Calibri"/>
                <a:ea typeface="Calibri"/>
                <a:cs typeface="Calibri"/>
                <a:sym typeface="Calibri"/>
              </a:rPr>
              <a:t>Partager une </a:t>
            </a:r>
            <a:r>
              <a:rPr b="1" i="0" lang="en-US" sz="2250" u="none" cap="none" strike="noStrike">
                <a:solidFill>
                  <a:srgbClr val="76923C"/>
                </a:solidFill>
                <a:latin typeface="Calibri"/>
                <a:ea typeface="Calibri"/>
                <a:cs typeface="Calibri"/>
                <a:sym typeface="Calibri"/>
              </a:rPr>
              <a:t>culture commune </a:t>
            </a:r>
            <a:r>
              <a:rPr b="1" i="0" lang="en-US" sz="2250" u="none" cap="none" strike="noStrike">
                <a:solidFill>
                  <a:srgbClr val="000000"/>
                </a:solidFill>
                <a:latin typeface="Calibri"/>
                <a:ea typeface="Calibri"/>
                <a:cs typeface="Calibri"/>
                <a:sym typeface="Calibri"/>
              </a:rPr>
              <a:t>&amp; soutenir l’</a:t>
            </a:r>
            <a:r>
              <a:rPr b="1" i="0" lang="en-US" sz="2250" u="none" cap="none" strike="noStrike">
                <a:solidFill>
                  <a:srgbClr val="8CA45A"/>
                </a:solidFill>
                <a:latin typeface="Calibri"/>
                <a:ea typeface="Calibri"/>
                <a:cs typeface="Calibri"/>
                <a:sym typeface="Calibri"/>
              </a:rPr>
              <a:t>intersectorialité </a:t>
            </a:r>
            <a:r>
              <a:rPr b="1" i="0" lang="en-US" sz="2250" u="none" cap="none" strike="noStrike">
                <a:solidFill>
                  <a:srgbClr val="000000"/>
                </a:solidFill>
                <a:latin typeface="Calibri"/>
                <a:ea typeface="Calibri"/>
                <a:cs typeface="Calibri"/>
                <a:sym typeface="Calibri"/>
              </a:rPr>
              <a:t>entre les acteurs</a:t>
            </a:r>
            <a:endParaRPr/>
          </a:p>
        </p:txBody>
      </p:sp>
      <p:sp>
        <p:nvSpPr>
          <p:cNvPr id="3205" name="Google Shape;3205;p22"/>
          <p:cNvSpPr/>
          <p:nvPr/>
        </p:nvSpPr>
        <p:spPr>
          <a:xfrm>
            <a:off x="4245155" y="6072917"/>
            <a:ext cx="3205020" cy="3064670"/>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FEF2CC"/>
          </a:solidFill>
          <a:ln cap="flat" cmpd="sng" w="12700">
            <a:solidFill>
              <a:srgbClr val="BF9000"/>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None/>
            </a:pPr>
            <a:r>
              <a:rPr b="1" i="0" lang="en-US" sz="2250" u="none" cap="none" strike="noStrike">
                <a:solidFill>
                  <a:srgbClr val="000000"/>
                </a:solidFill>
                <a:latin typeface="Calibri"/>
                <a:ea typeface="Calibri"/>
                <a:cs typeface="Calibri"/>
                <a:sym typeface="Calibri"/>
              </a:rPr>
              <a:t>Aborder les projets et les politiques en utilisant des </a:t>
            </a:r>
            <a:r>
              <a:rPr b="1" i="0" lang="en-US" sz="2250" u="none" cap="none" strike="noStrike">
                <a:solidFill>
                  <a:srgbClr val="BF9000"/>
                </a:solidFill>
                <a:latin typeface="Calibri"/>
                <a:ea typeface="Calibri"/>
                <a:cs typeface="Calibri"/>
                <a:sym typeface="Calibri"/>
              </a:rPr>
              <a:t>approches systémiques</a:t>
            </a:r>
            <a:endParaRPr/>
          </a:p>
        </p:txBody>
      </p:sp>
      <p:sp>
        <p:nvSpPr>
          <p:cNvPr id="3206" name="Google Shape;3206;p22"/>
          <p:cNvSpPr/>
          <p:nvPr/>
        </p:nvSpPr>
        <p:spPr>
          <a:xfrm>
            <a:off x="10800087" y="3514622"/>
            <a:ext cx="3382491" cy="3257550"/>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FFCCCC"/>
          </a:solidFill>
          <a:ln cap="flat" cmpd="sng" w="12700">
            <a:solidFill>
              <a:srgbClr val="FFCCCC"/>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None/>
            </a:pPr>
            <a:r>
              <a:rPr b="1" i="0" lang="en-US" sz="2250" u="none" cap="none" strike="noStrike">
                <a:solidFill>
                  <a:srgbClr val="000000"/>
                </a:solidFill>
                <a:latin typeface="Calibri"/>
                <a:ea typeface="Calibri"/>
                <a:cs typeface="Calibri"/>
                <a:sym typeface="Calibri"/>
              </a:rPr>
              <a:t>S’appuyer sur des </a:t>
            </a:r>
            <a:r>
              <a:rPr b="1" i="0" lang="en-US" sz="2250" u="none" cap="none" strike="noStrike">
                <a:solidFill>
                  <a:srgbClr val="FF6699"/>
                </a:solidFill>
                <a:latin typeface="Calibri"/>
                <a:ea typeface="Calibri"/>
                <a:cs typeface="Calibri"/>
                <a:sym typeface="Calibri"/>
              </a:rPr>
              <a:t>démarches et outils </a:t>
            </a:r>
            <a:r>
              <a:rPr b="1" i="0" lang="en-US" sz="2250" u="none" cap="none" strike="noStrike">
                <a:solidFill>
                  <a:srgbClr val="000000"/>
                </a:solidFill>
                <a:latin typeface="Calibri"/>
                <a:ea typeface="Calibri"/>
                <a:cs typeface="Calibri"/>
                <a:sym typeface="Calibri"/>
              </a:rPr>
              <a:t>pour intégrer la santé </a:t>
            </a:r>
            <a:r>
              <a:rPr b="1" i="0" lang="en-US" sz="1500" u="none" cap="none" strike="noStrike">
                <a:solidFill>
                  <a:srgbClr val="000000"/>
                </a:solidFill>
                <a:latin typeface="Calibri"/>
                <a:ea typeface="Calibri"/>
                <a:cs typeface="Calibri"/>
                <a:sym typeface="Calibri"/>
              </a:rPr>
              <a:t>dans les documents d’urbanisme et opération d’aménagement </a:t>
            </a:r>
            <a:endParaRPr/>
          </a:p>
        </p:txBody>
      </p:sp>
      <p:sp>
        <p:nvSpPr>
          <p:cNvPr id="3207" name="Google Shape;3207;p22"/>
          <p:cNvSpPr txBox="1"/>
          <p:nvPr/>
        </p:nvSpPr>
        <p:spPr>
          <a:xfrm>
            <a:off x="1140654" y="-35183"/>
            <a:ext cx="15556638" cy="95410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2060"/>
              </a:buClr>
              <a:buSzPts val="2800"/>
              <a:buFont typeface="Arial"/>
              <a:buNone/>
            </a:pPr>
            <a:r>
              <a:rPr b="1" i="0" lang="en-US" sz="2800" u="none" cap="none" strike="noStrike">
                <a:solidFill>
                  <a:srgbClr val="002060"/>
                </a:solidFill>
                <a:latin typeface="Arial"/>
                <a:ea typeface="Arial"/>
                <a:cs typeface="Arial"/>
                <a:sym typeface="Arial"/>
              </a:rPr>
              <a:t>Synthèse graphique des stratégies d’action pour soutenir des transformations effectives et répondre aux enjeux santé-environnement-climat</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2" name="Shape 3212"/>
        <p:cNvGrpSpPr/>
        <p:nvPr/>
      </p:nvGrpSpPr>
      <p:grpSpPr>
        <a:xfrm>
          <a:off x="0" y="0"/>
          <a:ext cx="0" cy="0"/>
          <a:chOff x="0" y="0"/>
          <a:chExt cx="0" cy="0"/>
        </a:xfrm>
      </p:grpSpPr>
      <p:pic>
        <p:nvPicPr>
          <p:cNvPr id="3213" name="Google Shape;3213;p23"/>
          <p:cNvPicPr preferRelativeResize="0"/>
          <p:nvPr/>
        </p:nvPicPr>
        <p:blipFill rotWithShape="1">
          <a:blip r:embed="rId3">
            <a:alphaModFix/>
          </a:blip>
          <a:srcRect b="0" l="0" r="0" t="0"/>
          <a:stretch/>
        </p:blipFill>
        <p:spPr>
          <a:xfrm>
            <a:off x="16774016" y="105767"/>
            <a:ext cx="1338836" cy="1619787"/>
          </a:xfrm>
          <a:prstGeom prst="rect">
            <a:avLst/>
          </a:prstGeom>
          <a:noFill/>
          <a:ln>
            <a:noFill/>
          </a:ln>
        </p:spPr>
      </p:pic>
      <p:sp>
        <p:nvSpPr>
          <p:cNvPr id="3214" name="Google Shape;3214;p23"/>
          <p:cNvSpPr txBox="1"/>
          <p:nvPr>
            <p:ph idx="11" type="ftr"/>
          </p:nvPr>
        </p:nvSpPr>
        <p:spPr>
          <a:xfrm rot="-5400000">
            <a:off x="14989839" y="5682853"/>
            <a:ext cx="5791200" cy="547688"/>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None/>
            </a:pPr>
            <a:r>
              <a:rPr lang="en-US" sz="1500">
                <a:solidFill>
                  <a:srgbClr val="000000"/>
                </a:solidFill>
                <a:latin typeface="Calibri"/>
                <a:ea typeface="Calibri"/>
                <a:cs typeface="Calibri"/>
                <a:sym typeface="Calibri"/>
              </a:rPr>
              <a:t>ARLG-EHESP-30 juin 2026 </a:t>
            </a:r>
            <a:endParaRPr sz="1500">
              <a:solidFill>
                <a:srgbClr val="000000"/>
              </a:solidFill>
              <a:latin typeface="Calibri"/>
              <a:ea typeface="Calibri"/>
              <a:cs typeface="Calibri"/>
              <a:sym typeface="Calibri"/>
            </a:endParaRPr>
          </a:p>
        </p:txBody>
      </p:sp>
      <p:sp>
        <p:nvSpPr>
          <p:cNvPr id="3215" name="Google Shape;3215;p23"/>
          <p:cNvSpPr/>
          <p:nvPr/>
        </p:nvSpPr>
        <p:spPr>
          <a:xfrm>
            <a:off x="6724796" y="3531887"/>
            <a:ext cx="4440471" cy="4516913"/>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D4DBE5"/>
          </a:solidFill>
          <a:ln cap="flat" cmpd="sng" w="12700">
            <a:solidFill>
              <a:srgbClr val="547F8F"/>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None/>
            </a:pPr>
            <a:r>
              <a:rPr b="1" i="0" lang="en-US" sz="3000" u="none" cap="none" strike="noStrike">
                <a:solidFill>
                  <a:srgbClr val="4E7B8A"/>
                </a:solidFill>
                <a:latin typeface="Calibri"/>
                <a:ea typeface="Calibri"/>
                <a:cs typeface="Calibri"/>
                <a:sym typeface="Calibri"/>
              </a:rPr>
              <a:t>Transformations locales 🡪 </a:t>
            </a:r>
            <a:r>
              <a:rPr b="1" i="0" lang="en-US" sz="2700" u="none" cap="none" strike="noStrike">
                <a:solidFill>
                  <a:srgbClr val="4E7B8A"/>
                </a:solidFill>
                <a:latin typeface="Calibri"/>
                <a:ea typeface="Calibri"/>
                <a:cs typeface="Calibri"/>
                <a:sym typeface="Calibri"/>
              </a:rPr>
              <a:t>Territoires favorables à la santé, l’environnement et climat</a:t>
            </a:r>
            <a:endParaRPr/>
          </a:p>
        </p:txBody>
      </p:sp>
      <p:sp>
        <p:nvSpPr>
          <p:cNvPr id="3216" name="Google Shape;3216;p23"/>
          <p:cNvSpPr/>
          <p:nvPr/>
        </p:nvSpPr>
        <p:spPr>
          <a:xfrm>
            <a:off x="4245155" y="6072917"/>
            <a:ext cx="3205020" cy="3064670"/>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FEF2CC"/>
          </a:solidFill>
          <a:ln cap="flat" cmpd="sng" w="12700">
            <a:solidFill>
              <a:srgbClr val="BF9000"/>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None/>
            </a:pPr>
            <a:r>
              <a:rPr b="1" i="0" lang="en-US" sz="2250" u="none" cap="none" strike="noStrike">
                <a:solidFill>
                  <a:srgbClr val="000000"/>
                </a:solidFill>
                <a:latin typeface="Calibri"/>
                <a:ea typeface="Calibri"/>
                <a:cs typeface="Calibri"/>
                <a:sym typeface="Calibri"/>
              </a:rPr>
              <a:t>Aborder les projets et les politiques en utilisant des </a:t>
            </a:r>
            <a:r>
              <a:rPr b="1" i="0" lang="en-US" sz="2250" u="none" cap="none" strike="noStrike">
                <a:solidFill>
                  <a:srgbClr val="BF9000"/>
                </a:solidFill>
                <a:latin typeface="Calibri"/>
                <a:ea typeface="Calibri"/>
                <a:cs typeface="Calibri"/>
                <a:sym typeface="Calibri"/>
              </a:rPr>
              <a:t>approches systémiques</a:t>
            </a:r>
            <a:endParaRPr/>
          </a:p>
        </p:txBody>
      </p:sp>
      <p:sp>
        <p:nvSpPr>
          <p:cNvPr id="3217" name="Google Shape;3217;p23"/>
          <p:cNvSpPr/>
          <p:nvPr/>
        </p:nvSpPr>
        <p:spPr>
          <a:xfrm>
            <a:off x="4245155" y="6072917"/>
            <a:ext cx="3205020" cy="3064670"/>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FEF2CC"/>
          </a:solidFill>
          <a:ln cap="flat" cmpd="sng" w="12700">
            <a:solidFill>
              <a:srgbClr val="BF9000"/>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None/>
            </a:pPr>
            <a:r>
              <a:rPr b="1" i="0" lang="en-US" sz="2250" u="none" cap="none" strike="noStrike">
                <a:solidFill>
                  <a:srgbClr val="000000"/>
                </a:solidFill>
                <a:latin typeface="Calibri"/>
                <a:ea typeface="Calibri"/>
                <a:cs typeface="Calibri"/>
                <a:sym typeface="Calibri"/>
              </a:rPr>
              <a:t>Aborder les projets et les politiques en utilisant des </a:t>
            </a:r>
            <a:r>
              <a:rPr b="1" i="0" lang="en-US" sz="2250" u="none" cap="none" strike="noStrike">
                <a:solidFill>
                  <a:srgbClr val="BF9000"/>
                </a:solidFill>
                <a:latin typeface="Calibri"/>
                <a:ea typeface="Calibri"/>
                <a:cs typeface="Calibri"/>
                <a:sym typeface="Calibri"/>
              </a:rPr>
              <a:t>approches systémiques</a:t>
            </a:r>
            <a:endParaRPr/>
          </a:p>
        </p:txBody>
      </p:sp>
      <p:grpSp>
        <p:nvGrpSpPr>
          <p:cNvPr id="3218" name="Google Shape;3218;p23"/>
          <p:cNvGrpSpPr/>
          <p:nvPr/>
        </p:nvGrpSpPr>
        <p:grpSpPr>
          <a:xfrm>
            <a:off x="1833879" y="5188095"/>
            <a:ext cx="3507141" cy="3442739"/>
            <a:chOff x="1222586" y="3458729"/>
            <a:chExt cx="2338094" cy="2295159"/>
          </a:xfrm>
        </p:grpSpPr>
        <p:sp>
          <p:nvSpPr>
            <p:cNvPr id="3219" name="Google Shape;3219;p23"/>
            <p:cNvSpPr/>
            <p:nvPr/>
          </p:nvSpPr>
          <p:spPr>
            <a:xfrm rot="-1123793">
              <a:off x="1461096" y="3710069"/>
              <a:ext cx="1861073" cy="1792480"/>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rgbClr val="FFF2CC"/>
            </a:solidFill>
            <a:ln cap="flat" cmpd="sng" w="9525">
              <a:solidFill>
                <a:srgbClr val="BF9000"/>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220" name="Google Shape;3220;p23"/>
            <p:cNvSpPr txBox="1"/>
            <p:nvPr/>
          </p:nvSpPr>
          <p:spPr>
            <a:xfrm>
              <a:off x="1759809" y="4302321"/>
              <a:ext cx="1354264" cy="61555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Approche par les déterminants de la santé</a:t>
              </a:r>
              <a:endParaRPr/>
            </a:p>
          </p:txBody>
        </p:sp>
      </p:grpSp>
      <p:grpSp>
        <p:nvGrpSpPr>
          <p:cNvPr id="3221" name="Google Shape;3221;p23"/>
          <p:cNvGrpSpPr/>
          <p:nvPr/>
        </p:nvGrpSpPr>
        <p:grpSpPr>
          <a:xfrm>
            <a:off x="2181613" y="7236368"/>
            <a:ext cx="3216483" cy="3170717"/>
            <a:chOff x="1454408" y="4824245"/>
            <a:chExt cx="2144321" cy="2113812"/>
          </a:xfrm>
        </p:grpSpPr>
        <p:sp>
          <p:nvSpPr>
            <p:cNvPr id="3222" name="Google Shape;3222;p23"/>
            <p:cNvSpPr/>
            <p:nvPr/>
          </p:nvSpPr>
          <p:spPr>
            <a:xfrm rot="-998148">
              <a:off x="1659778" y="5037066"/>
              <a:ext cx="1733581" cy="1688170"/>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rgbClr val="FFF2CC"/>
            </a:solidFill>
            <a:ln cap="flat" cmpd="sng" w="9525">
              <a:solidFill>
                <a:srgbClr val="BF9000"/>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223" name="Google Shape;3223;p23"/>
            <p:cNvSpPr txBox="1"/>
            <p:nvPr/>
          </p:nvSpPr>
          <p:spPr>
            <a:xfrm>
              <a:off x="1979323" y="5498863"/>
              <a:ext cx="1121454" cy="80021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Co-bénéfices</a:t>
              </a:r>
              <a:r>
                <a:rPr b="0" i="1" lang="en-US" sz="1800" u="none" cap="none" strike="noStrike">
                  <a:solidFill>
                    <a:srgbClr val="000000"/>
                  </a:solidFill>
                  <a:latin typeface="Calibri"/>
                  <a:ea typeface="Calibri"/>
                  <a:cs typeface="Calibri"/>
                  <a:sym typeface="Calibri"/>
                </a:rPr>
                <a:t> santé-environnement- climat</a:t>
              </a:r>
              <a:endParaRPr/>
            </a:p>
          </p:txBody>
        </p:sp>
      </p:grpSp>
      <p:sp>
        <p:nvSpPr>
          <p:cNvPr id="3224" name="Google Shape;3224;p23"/>
          <p:cNvSpPr txBox="1"/>
          <p:nvPr/>
        </p:nvSpPr>
        <p:spPr>
          <a:xfrm>
            <a:off x="1236467" y="8259454"/>
            <a:ext cx="1682181"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Bénéfices-risques</a:t>
            </a:r>
            <a:endParaRPr b="0" i="1" sz="1800" u="none" cap="none" strike="noStrike">
              <a:solidFill>
                <a:srgbClr val="000000"/>
              </a:solidFill>
              <a:latin typeface="Calibri"/>
              <a:ea typeface="Calibri"/>
              <a:cs typeface="Calibri"/>
              <a:sym typeface="Calibri"/>
            </a:endParaRPr>
          </a:p>
        </p:txBody>
      </p:sp>
      <p:sp>
        <p:nvSpPr>
          <p:cNvPr id="3225" name="Google Shape;3225;p23"/>
          <p:cNvSpPr/>
          <p:nvPr/>
        </p:nvSpPr>
        <p:spPr>
          <a:xfrm rot="-2053825">
            <a:off x="1026389" y="7587674"/>
            <a:ext cx="2045493" cy="2083593"/>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BF9000"/>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226" name="Google Shape;3226;p23"/>
          <p:cNvSpPr/>
          <p:nvPr/>
        </p:nvSpPr>
        <p:spPr>
          <a:xfrm>
            <a:off x="810914" y="6010089"/>
            <a:ext cx="1828800" cy="1828800"/>
          </a:xfrm>
          <a:custGeom>
            <a:rect b="b" l="l" r="r" t="t"/>
            <a:pathLst>
              <a:path extrusionOk="0" h="1625600" w="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noFill/>
          <a:ln cap="flat" cmpd="sng" w="9525">
            <a:solidFill>
              <a:srgbClr val="BF9000"/>
            </a:solidFill>
            <a:prstDash val="dash"/>
            <a:miter lim="8000"/>
            <a:headEnd len="sm" w="sm" type="none"/>
            <a:tailEnd len="sm" w="sm" type="none"/>
          </a:ln>
        </p:spPr>
        <p:txBody>
          <a:bodyPr anchorCtr="0" anchor="ctr" bIns="640425" lIns="636725" spcFirstLastPara="1" rIns="636725" wrap="square" tIns="640425">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227" name="Google Shape;3227;p23"/>
          <p:cNvSpPr txBox="1"/>
          <p:nvPr/>
        </p:nvSpPr>
        <p:spPr>
          <a:xfrm>
            <a:off x="922577" y="6441461"/>
            <a:ext cx="1682181"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Interactions entre les composantes</a:t>
            </a:r>
            <a:endParaRPr b="0" i="1" sz="1800" u="none" cap="none" strike="noStrike">
              <a:solidFill>
                <a:srgbClr val="000000"/>
              </a:solidFill>
              <a:latin typeface="Calibri"/>
              <a:ea typeface="Calibri"/>
              <a:cs typeface="Calibri"/>
              <a:sym typeface="Calibri"/>
            </a:endParaRPr>
          </a:p>
        </p:txBody>
      </p:sp>
      <p:sp>
        <p:nvSpPr>
          <p:cNvPr id="3228" name="Google Shape;3228;p23"/>
          <p:cNvSpPr/>
          <p:nvPr/>
        </p:nvSpPr>
        <p:spPr>
          <a:xfrm>
            <a:off x="4022843" y="2391597"/>
            <a:ext cx="3460610" cy="3336870"/>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chemeClr val="lt1"/>
          </a:solidFill>
          <a:ln cap="flat" cmpd="sng" w="12700">
            <a:solidFill>
              <a:schemeClr val="accent3"/>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None/>
            </a:pPr>
            <a:r>
              <a:rPr b="1" i="0" lang="en-US" sz="2250" u="none" cap="none" strike="noStrike">
                <a:solidFill>
                  <a:schemeClr val="lt2"/>
                </a:solidFill>
                <a:latin typeface="Calibri"/>
                <a:ea typeface="Calibri"/>
                <a:cs typeface="Calibri"/>
                <a:sym typeface="Calibri"/>
              </a:rPr>
              <a:t>Partager une culture commune &amp; soutenir l’intersectorialité entre les acteurs</a:t>
            </a:r>
            <a:endParaRPr/>
          </a:p>
        </p:txBody>
      </p:sp>
      <p:sp>
        <p:nvSpPr>
          <p:cNvPr id="3229" name="Google Shape;3229;p23"/>
          <p:cNvSpPr/>
          <p:nvPr/>
        </p:nvSpPr>
        <p:spPr>
          <a:xfrm>
            <a:off x="10800087" y="3514622"/>
            <a:ext cx="3382491" cy="3257550"/>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chemeClr val="lt1"/>
          </a:solidFill>
          <a:ln cap="flat" cmpd="sng" w="12700">
            <a:solidFill>
              <a:srgbClr val="FFCCCC"/>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None/>
            </a:pPr>
            <a:r>
              <a:rPr b="1" i="0" lang="en-US" sz="2250" u="none" cap="none" strike="noStrike">
                <a:solidFill>
                  <a:schemeClr val="lt2"/>
                </a:solidFill>
                <a:latin typeface="Calibri"/>
                <a:ea typeface="Calibri"/>
                <a:cs typeface="Calibri"/>
                <a:sym typeface="Calibri"/>
              </a:rPr>
              <a:t>S’appuyer sur des démarches et outils pour intégrer la santé </a:t>
            </a:r>
            <a:r>
              <a:rPr b="1" i="0" lang="en-US" sz="1500" u="none" cap="none" strike="noStrike">
                <a:solidFill>
                  <a:schemeClr val="lt2"/>
                </a:solidFill>
                <a:latin typeface="Calibri"/>
                <a:ea typeface="Calibri"/>
                <a:cs typeface="Calibri"/>
                <a:sym typeface="Calibri"/>
              </a:rPr>
              <a:t>dans les documents d’urbanisme et opération d’aménagement </a:t>
            </a:r>
            <a:endParaRPr/>
          </a:p>
        </p:txBody>
      </p:sp>
      <p:sp>
        <p:nvSpPr>
          <p:cNvPr id="3230" name="Google Shape;3230;p23"/>
          <p:cNvSpPr txBox="1"/>
          <p:nvPr/>
        </p:nvSpPr>
        <p:spPr>
          <a:xfrm>
            <a:off x="1140654" y="-53471"/>
            <a:ext cx="15556638" cy="95410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2060"/>
              </a:buClr>
              <a:buSzPts val="2800"/>
              <a:buFont typeface="Arial"/>
              <a:buNone/>
            </a:pPr>
            <a:r>
              <a:rPr b="1" i="0" lang="en-US" sz="2800" u="none" cap="none" strike="noStrike">
                <a:solidFill>
                  <a:srgbClr val="002060"/>
                </a:solidFill>
                <a:latin typeface="Arial"/>
                <a:ea typeface="Arial"/>
                <a:cs typeface="Arial"/>
                <a:sym typeface="Arial"/>
              </a:rPr>
              <a:t>Synthèse graphique des stratégies d’action pour soutenir des transformations effectives et répondre aux enjeux santé-environnement-climat</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235" name="Shape 3235"/>
        <p:cNvGrpSpPr/>
        <p:nvPr/>
      </p:nvGrpSpPr>
      <p:grpSpPr>
        <a:xfrm>
          <a:off x="0" y="0"/>
          <a:ext cx="0" cy="0"/>
          <a:chOff x="0" y="0"/>
          <a:chExt cx="0" cy="0"/>
        </a:xfrm>
      </p:grpSpPr>
      <p:sp>
        <p:nvSpPr>
          <p:cNvPr id="3236" name="Google Shape;3236;p24"/>
          <p:cNvSpPr txBox="1"/>
          <p:nvPr>
            <p:ph type="title"/>
          </p:nvPr>
        </p:nvSpPr>
        <p:spPr>
          <a:xfrm>
            <a:off x="1156235" y="1"/>
            <a:ext cx="15773400" cy="198834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6000"/>
              <a:buFont typeface="Calibri"/>
              <a:buNone/>
            </a:pPr>
            <a:r>
              <a:rPr lang="en-US" sz="6000"/>
              <a:t>L’approche systémique – définition </a:t>
            </a:r>
            <a:endParaRPr/>
          </a:p>
        </p:txBody>
      </p:sp>
      <p:sp>
        <p:nvSpPr>
          <p:cNvPr id="3237" name="Google Shape;3237;p24"/>
          <p:cNvSpPr txBox="1"/>
          <p:nvPr>
            <p:ph idx="1" type="body"/>
          </p:nvPr>
        </p:nvSpPr>
        <p:spPr>
          <a:xfrm>
            <a:off x="3803903" y="1988345"/>
            <a:ext cx="13478258" cy="3308721"/>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0"/>
              </a:spcBef>
              <a:spcAft>
                <a:spcPts val="0"/>
              </a:spcAft>
              <a:buClr>
                <a:schemeClr val="dk1"/>
              </a:buClr>
              <a:buSzPts val="3300"/>
              <a:buNone/>
            </a:pPr>
            <a:r>
              <a:rPr lang="en-US" sz="3300"/>
              <a:t>Leischow et Milstein (2006) définissent l'approche systémique comme "</a:t>
            </a:r>
            <a:r>
              <a:rPr i="1" lang="en-US" sz="3300">
                <a:solidFill>
                  <a:srgbClr val="BF9000"/>
                </a:solidFill>
              </a:rPr>
              <a:t>un paradigme ou une perspective qui prend en compte les interactions entre différentes composantes, envisage les conséquences de leur interaction et requiert une réflexion transdisciplinaire ainsi qu'un engagement actif de la part de ceux qui ont un intérêt dans le résultat pour piloter le processus de changement</a:t>
            </a:r>
            <a:r>
              <a:rPr lang="en-US" sz="3300"/>
              <a:t>"</a:t>
            </a:r>
            <a:r>
              <a:rPr i="1" lang="en-US" sz="3300"/>
              <a:t>(Extrait de Koehler et al., 2018 page 37s).</a:t>
            </a:r>
            <a:endParaRPr/>
          </a:p>
        </p:txBody>
      </p:sp>
      <p:sp>
        <p:nvSpPr>
          <p:cNvPr id="3238" name="Google Shape;3238;p2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None/>
            </a:pPr>
            <a:r>
              <a:rPr lang="en-US">
                <a:solidFill>
                  <a:srgbClr val="888888"/>
                </a:solidFill>
                <a:latin typeface="Calibri"/>
                <a:ea typeface="Calibri"/>
                <a:cs typeface="Calibri"/>
                <a:sym typeface="Calibri"/>
              </a:rPr>
              <a:t>ARLG-EHESP-30 juin 2026 </a:t>
            </a:r>
            <a:endParaRPr>
              <a:solidFill>
                <a:srgbClr val="888888"/>
              </a:solidFill>
              <a:latin typeface="Calibri"/>
              <a:ea typeface="Calibri"/>
              <a:cs typeface="Calibri"/>
              <a:sym typeface="Calibri"/>
            </a:endParaRPr>
          </a:p>
        </p:txBody>
      </p:sp>
      <p:pic>
        <p:nvPicPr>
          <p:cNvPr id="3239" name="Google Shape;3239;p24"/>
          <p:cNvPicPr preferRelativeResize="0"/>
          <p:nvPr/>
        </p:nvPicPr>
        <p:blipFill rotWithShape="1">
          <a:blip r:embed="rId3">
            <a:alphaModFix/>
          </a:blip>
          <a:srcRect b="0" l="7864" r="6514" t="0"/>
          <a:stretch/>
        </p:blipFill>
        <p:spPr>
          <a:xfrm>
            <a:off x="276803" y="5967000"/>
            <a:ext cx="5376672" cy="3532230"/>
          </a:xfrm>
          <a:prstGeom prst="rect">
            <a:avLst/>
          </a:prstGeom>
          <a:noFill/>
          <a:ln>
            <a:noFill/>
          </a:ln>
        </p:spPr>
      </p:pic>
      <p:pic>
        <p:nvPicPr>
          <p:cNvPr id="3240" name="Google Shape;3240;p24"/>
          <p:cNvPicPr preferRelativeResize="0"/>
          <p:nvPr/>
        </p:nvPicPr>
        <p:blipFill rotWithShape="1">
          <a:blip r:embed="rId4">
            <a:alphaModFix/>
          </a:blip>
          <a:srcRect b="0" l="0" r="0" t="0"/>
          <a:stretch/>
        </p:blipFill>
        <p:spPr>
          <a:xfrm>
            <a:off x="6113702" y="5967000"/>
            <a:ext cx="5942087" cy="3567525"/>
          </a:xfrm>
          <a:prstGeom prst="rect">
            <a:avLst/>
          </a:prstGeom>
          <a:noFill/>
          <a:ln>
            <a:noFill/>
          </a:ln>
        </p:spPr>
      </p:pic>
      <p:pic>
        <p:nvPicPr>
          <p:cNvPr id="3241" name="Google Shape;3241;p24"/>
          <p:cNvPicPr preferRelativeResize="0"/>
          <p:nvPr/>
        </p:nvPicPr>
        <p:blipFill rotWithShape="1">
          <a:blip r:embed="rId5">
            <a:alphaModFix/>
          </a:blip>
          <a:srcRect b="0" l="11806" r="11405" t="0"/>
          <a:stretch/>
        </p:blipFill>
        <p:spPr>
          <a:xfrm>
            <a:off x="12516016" y="5657141"/>
            <a:ext cx="5716184" cy="4187243"/>
          </a:xfrm>
          <a:prstGeom prst="rect">
            <a:avLst/>
          </a:prstGeom>
          <a:noFill/>
          <a:ln>
            <a:noFill/>
          </a:ln>
        </p:spPr>
      </p:pic>
      <p:sp>
        <p:nvSpPr>
          <p:cNvPr id="3242" name="Google Shape;3242;p24"/>
          <p:cNvSpPr/>
          <p:nvPr/>
        </p:nvSpPr>
        <p:spPr>
          <a:xfrm>
            <a:off x="276803" y="1865441"/>
            <a:ext cx="3205020" cy="3064670"/>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FEF2CC"/>
          </a:solidFill>
          <a:ln cap="flat" cmpd="sng" w="12700">
            <a:solidFill>
              <a:srgbClr val="BF9000"/>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None/>
            </a:pPr>
            <a:r>
              <a:rPr b="1" i="0" lang="en-US" sz="2250" u="none" cap="none" strike="noStrike">
                <a:solidFill>
                  <a:srgbClr val="000000"/>
                </a:solidFill>
                <a:latin typeface="Calibri"/>
                <a:ea typeface="Calibri"/>
                <a:cs typeface="Calibri"/>
                <a:sym typeface="Calibri"/>
              </a:rPr>
              <a:t>Aborder les projets et les politiques en utilisant des </a:t>
            </a:r>
            <a:r>
              <a:rPr b="1" i="0" lang="en-US" sz="2250" u="none" cap="none" strike="noStrike">
                <a:solidFill>
                  <a:srgbClr val="BF9000"/>
                </a:solidFill>
                <a:latin typeface="Calibri"/>
                <a:ea typeface="Calibri"/>
                <a:cs typeface="Calibri"/>
                <a:sym typeface="Calibri"/>
              </a:rPr>
              <a:t>approches systémiques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3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24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24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247" name="Shape 3247"/>
        <p:cNvGrpSpPr/>
        <p:nvPr/>
      </p:nvGrpSpPr>
      <p:grpSpPr>
        <a:xfrm>
          <a:off x="0" y="0"/>
          <a:ext cx="0" cy="0"/>
          <a:chOff x="0" y="0"/>
          <a:chExt cx="0" cy="0"/>
        </a:xfrm>
      </p:grpSpPr>
      <p:pic>
        <p:nvPicPr>
          <p:cNvPr id="3248" name="Google Shape;3248;p25"/>
          <p:cNvPicPr preferRelativeResize="0"/>
          <p:nvPr/>
        </p:nvPicPr>
        <p:blipFill rotWithShape="1">
          <a:blip r:embed="rId3">
            <a:alphaModFix/>
          </a:blip>
          <a:srcRect b="0" l="0" r="0" t="0"/>
          <a:stretch/>
        </p:blipFill>
        <p:spPr>
          <a:xfrm>
            <a:off x="2475692" y="1258274"/>
            <a:ext cx="13920683" cy="7542576"/>
          </a:xfrm>
          <a:prstGeom prst="rect">
            <a:avLst/>
          </a:prstGeom>
          <a:solidFill>
            <a:srgbClr val="C4E0B2"/>
          </a:solidFill>
          <a:ln>
            <a:noFill/>
          </a:ln>
        </p:spPr>
      </p:pic>
      <p:pic>
        <p:nvPicPr>
          <p:cNvPr id="3249" name="Google Shape;3249;p25"/>
          <p:cNvPicPr preferRelativeResize="0"/>
          <p:nvPr/>
        </p:nvPicPr>
        <p:blipFill rotWithShape="1">
          <a:blip r:embed="rId4">
            <a:alphaModFix/>
          </a:blip>
          <a:srcRect b="0" l="0" r="0" t="0"/>
          <a:stretch/>
        </p:blipFill>
        <p:spPr>
          <a:xfrm>
            <a:off x="7747659" y="9108053"/>
            <a:ext cx="1111461" cy="1044770"/>
          </a:xfrm>
          <a:prstGeom prst="rect">
            <a:avLst/>
          </a:prstGeom>
          <a:noFill/>
          <a:ln>
            <a:noFill/>
          </a:ln>
        </p:spPr>
      </p:pic>
      <p:pic>
        <p:nvPicPr>
          <p:cNvPr id="3250" name="Google Shape;3250;p25"/>
          <p:cNvPicPr preferRelativeResize="0"/>
          <p:nvPr/>
        </p:nvPicPr>
        <p:blipFill rotWithShape="1">
          <a:blip r:embed="rId5">
            <a:alphaModFix/>
          </a:blip>
          <a:srcRect b="0" l="0" r="0" t="0"/>
          <a:stretch/>
        </p:blipFill>
        <p:spPr>
          <a:xfrm>
            <a:off x="4408815" y="9108053"/>
            <a:ext cx="1111461" cy="1044770"/>
          </a:xfrm>
          <a:prstGeom prst="rect">
            <a:avLst/>
          </a:prstGeom>
          <a:noFill/>
          <a:ln>
            <a:noFill/>
          </a:ln>
        </p:spPr>
      </p:pic>
      <p:pic>
        <p:nvPicPr>
          <p:cNvPr id="3251" name="Google Shape;3251;p25"/>
          <p:cNvPicPr preferRelativeResize="0"/>
          <p:nvPr/>
        </p:nvPicPr>
        <p:blipFill rotWithShape="1">
          <a:blip r:embed="rId6">
            <a:alphaModFix/>
          </a:blip>
          <a:srcRect b="0" l="0" r="0" t="0"/>
          <a:stretch/>
        </p:blipFill>
        <p:spPr>
          <a:xfrm>
            <a:off x="9417081" y="9108053"/>
            <a:ext cx="1111461" cy="1044770"/>
          </a:xfrm>
          <a:prstGeom prst="rect">
            <a:avLst/>
          </a:prstGeom>
          <a:noFill/>
          <a:ln>
            <a:noFill/>
          </a:ln>
        </p:spPr>
      </p:pic>
      <p:pic>
        <p:nvPicPr>
          <p:cNvPr id="3252" name="Google Shape;3252;p25"/>
          <p:cNvPicPr preferRelativeResize="0"/>
          <p:nvPr/>
        </p:nvPicPr>
        <p:blipFill rotWithShape="1">
          <a:blip r:embed="rId7">
            <a:alphaModFix/>
          </a:blip>
          <a:srcRect b="0" l="0" r="0" t="0"/>
          <a:stretch/>
        </p:blipFill>
        <p:spPr>
          <a:xfrm>
            <a:off x="2742626" y="9108053"/>
            <a:ext cx="1107764" cy="1044770"/>
          </a:xfrm>
          <a:prstGeom prst="rect">
            <a:avLst/>
          </a:prstGeom>
          <a:noFill/>
          <a:ln>
            <a:noFill/>
          </a:ln>
        </p:spPr>
      </p:pic>
      <p:pic>
        <p:nvPicPr>
          <p:cNvPr id="3253" name="Google Shape;3253;p25"/>
          <p:cNvPicPr preferRelativeResize="0"/>
          <p:nvPr/>
        </p:nvPicPr>
        <p:blipFill rotWithShape="1">
          <a:blip r:embed="rId8">
            <a:alphaModFix/>
          </a:blip>
          <a:srcRect b="0" l="0" r="0" t="0"/>
          <a:stretch/>
        </p:blipFill>
        <p:spPr>
          <a:xfrm>
            <a:off x="11086503" y="9108053"/>
            <a:ext cx="1111461" cy="1044770"/>
          </a:xfrm>
          <a:prstGeom prst="rect">
            <a:avLst/>
          </a:prstGeom>
          <a:noFill/>
          <a:ln>
            <a:noFill/>
          </a:ln>
        </p:spPr>
      </p:pic>
      <p:pic>
        <p:nvPicPr>
          <p:cNvPr id="3254" name="Google Shape;3254;p25"/>
          <p:cNvPicPr preferRelativeResize="0"/>
          <p:nvPr/>
        </p:nvPicPr>
        <p:blipFill rotWithShape="1">
          <a:blip r:embed="rId9">
            <a:alphaModFix/>
          </a:blip>
          <a:srcRect b="0" l="0" r="0" t="0"/>
          <a:stretch/>
        </p:blipFill>
        <p:spPr>
          <a:xfrm>
            <a:off x="14423885" y="9108053"/>
            <a:ext cx="1111461" cy="1044770"/>
          </a:xfrm>
          <a:prstGeom prst="rect">
            <a:avLst/>
          </a:prstGeom>
          <a:noFill/>
          <a:ln>
            <a:noFill/>
          </a:ln>
        </p:spPr>
      </p:pic>
      <p:pic>
        <p:nvPicPr>
          <p:cNvPr id="3255" name="Google Shape;3255;p25"/>
          <p:cNvPicPr preferRelativeResize="0"/>
          <p:nvPr/>
        </p:nvPicPr>
        <p:blipFill rotWithShape="1">
          <a:blip r:embed="rId10">
            <a:alphaModFix/>
          </a:blip>
          <a:srcRect b="0" l="0" r="0" t="0"/>
          <a:stretch/>
        </p:blipFill>
        <p:spPr>
          <a:xfrm>
            <a:off x="12754463" y="9108053"/>
            <a:ext cx="1109784" cy="1044770"/>
          </a:xfrm>
          <a:prstGeom prst="rect">
            <a:avLst/>
          </a:prstGeom>
          <a:noFill/>
          <a:ln>
            <a:noFill/>
          </a:ln>
        </p:spPr>
      </p:pic>
      <p:pic>
        <p:nvPicPr>
          <p:cNvPr id="3256" name="Google Shape;3256;p25"/>
          <p:cNvPicPr preferRelativeResize="0"/>
          <p:nvPr/>
        </p:nvPicPr>
        <p:blipFill rotWithShape="1">
          <a:blip r:embed="rId11">
            <a:alphaModFix/>
          </a:blip>
          <a:srcRect b="0" l="0" r="0" t="0"/>
          <a:stretch/>
        </p:blipFill>
        <p:spPr>
          <a:xfrm>
            <a:off x="6078237" y="9108053"/>
            <a:ext cx="1111461" cy="1044770"/>
          </a:xfrm>
          <a:prstGeom prst="rect">
            <a:avLst/>
          </a:prstGeom>
          <a:noFill/>
          <a:ln>
            <a:noFill/>
          </a:ln>
        </p:spPr>
      </p:pic>
      <p:grpSp>
        <p:nvGrpSpPr>
          <p:cNvPr id="3257" name="Google Shape;3257;p25"/>
          <p:cNvGrpSpPr/>
          <p:nvPr/>
        </p:nvGrpSpPr>
        <p:grpSpPr>
          <a:xfrm>
            <a:off x="5161634" y="4271375"/>
            <a:ext cx="5333856" cy="4603115"/>
            <a:chOff x="3205318" y="3318524"/>
            <a:chExt cx="4076631" cy="3457446"/>
          </a:xfrm>
        </p:grpSpPr>
        <p:sp>
          <p:nvSpPr>
            <p:cNvPr id="3258" name="Google Shape;3258;p25"/>
            <p:cNvSpPr/>
            <p:nvPr/>
          </p:nvSpPr>
          <p:spPr>
            <a:xfrm>
              <a:off x="3983169" y="4109950"/>
              <a:ext cx="2461956" cy="1871091"/>
            </a:xfrm>
            <a:prstGeom prst="ellipse">
              <a:avLst/>
            </a:prstGeom>
            <a:noFill/>
            <a:ln cap="flat" cmpd="sng" w="57150">
              <a:solidFill>
                <a:srgbClr val="FFD865"/>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700"/>
                <a:buFont typeface="Arial"/>
                <a:buNone/>
              </a:pPr>
              <a:r>
                <a:t/>
              </a:r>
              <a:endParaRPr b="0" i="0" sz="2700" u="none" cap="none" strike="noStrike">
                <a:solidFill>
                  <a:srgbClr val="FFFFFF"/>
                </a:solidFill>
                <a:latin typeface="Calibri"/>
                <a:ea typeface="Calibri"/>
                <a:cs typeface="Calibri"/>
                <a:sym typeface="Calibri"/>
              </a:endParaRPr>
            </a:p>
          </p:txBody>
        </p:sp>
        <p:cxnSp>
          <p:nvCxnSpPr>
            <p:cNvPr id="3259" name="Google Shape;3259;p25"/>
            <p:cNvCxnSpPr/>
            <p:nvPr/>
          </p:nvCxnSpPr>
          <p:spPr>
            <a:xfrm flipH="1" rot="10800000">
              <a:off x="6022483" y="3759084"/>
              <a:ext cx="530711" cy="602469"/>
            </a:xfrm>
            <a:prstGeom prst="straightConnector1">
              <a:avLst/>
            </a:prstGeom>
            <a:noFill/>
            <a:ln cap="flat" cmpd="sng" w="76200">
              <a:solidFill>
                <a:srgbClr val="FFD865"/>
              </a:solidFill>
              <a:prstDash val="solid"/>
              <a:miter lim="8000"/>
              <a:headEnd len="sm" w="sm" type="none"/>
              <a:tailEnd len="med" w="med" type="triangle"/>
            </a:ln>
          </p:spPr>
        </p:cxnSp>
        <p:cxnSp>
          <p:nvCxnSpPr>
            <p:cNvPr id="3260" name="Google Shape;3260;p25"/>
            <p:cNvCxnSpPr/>
            <p:nvPr/>
          </p:nvCxnSpPr>
          <p:spPr>
            <a:xfrm rot="10800000">
              <a:off x="5128956" y="3318524"/>
              <a:ext cx="0" cy="791426"/>
            </a:xfrm>
            <a:prstGeom prst="straightConnector1">
              <a:avLst/>
            </a:prstGeom>
            <a:noFill/>
            <a:ln cap="flat" cmpd="sng" w="76200">
              <a:solidFill>
                <a:srgbClr val="FFD865"/>
              </a:solidFill>
              <a:prstDash val="solid"/>
              <a:miter lim="8000"/>
              <a:headEnd len="sm" w="sm" type="none"/>
              <a:tailEnd len="med" w="med" type="triangle"/>
            </a:ln>
          </p:spPr>
        </p:cxnSp>
        <p:cxnSp>
          <p:nvCxnSpPr>
            <p:cNvPr id="3261" name="Google Shape;3261;p25"/>
            <p:cNvCxnSpPr/>
            <p:nvPr/>
          </p:nvCxnSpPr>
          <p:spPr>
            <a:xfrm rot="10800000">
              <a:off x="3205318" y="4650594"/>
              <a:ext cx="833282" cy="312751"/>
            </a:xfrm>
            <a:prstGeom prst="straightConnector1">
              <a:avLst/>
            </a:prstGeom>
            <a:noFill/>
            <a:ln cap="flat" cmpd="sng" w="76200">
              <a:solidFill>
                <a:srgbClr val="FFD865"/>
              </a:solidFill>
              <a:prstDash val="solid"/>
              <a:miter lim="8000"/>
              <a:headEnd len="sm" w="sm" type="none"/>
              <a:tailEnd len="med" w="med" type="triangle"/>
            </a:ln>
          </p:spPr>
        </p:cxnSp>
        <p:cxnSp>
          <p:nvCxnSpPr>
            <p:cNvPr id="3262" name="Google Shape;3262;p25"/>
            <p:cNvCxnSpPr/>
            <p:nvPr/>
          </p:nvCxnSpPr>
          <p:spPr>
            <a:xfrm rot="10800000">
              <a:off x="3826668" y="3660145"/>
              <a:ext cx="682330" cy="649863"/>
            </a:xfrm>
            <a:prstGeom prst="straightConnector1">
              <a:avLst/>
            </a:prstGeom>
            <a:noFill/>
            <a:ln cap="flat" cmpd="sng" w="76200">
              <a:solidFill>
                <a:srgbClr val="FFD865"/>
              </a:solidFill>
              <a:prstDash val="solid"/>
              <a:miter lim="8000"/>
              <a:headEnd len="sm" w="sm" type="none"/>
              <a:tailEnd len="med" w="med" type="triangle"/>
            </a:ln>
          </p:spPr>
        </p:cxnSp>
        <p:cxnSp>
          <p:nvCxnSpPr>
            <p:cNvPr id="3263" name="Google Shape;3263;p25"/>
            <p:cNvCxnSpPr/>
            <p:nvPr/>
          </p:nvCxnSpPr>
          <p:spPr>
            <a:xfrm flipH="1" rot="10800000">
              <a:off x="6445125" y="4901376"/>
              <a:ext cx="836824" cy="123938"/>
            </a:xfrm>
            <a:prstGeom prst="straightConnector1">
              <a:avLst/>
            </a:prstGeom>
            <a:noFill/>
            <a:ln cap="flat" cmpd="sng" w="76200">
              <a:solidFill>
                <a:srgbClr val="FFD865"/>
              </a:solidFill>
              <a:prstDash val="solid"/>
              <a:miter lim="8000"/>
              <a:headEnd len="sm" w="sm" type="none"/>
              <a:tailEnd len="med" w="med" type="triangle"/>
            </a:ln>
          </p:spPr>
        </p:cxnSp>
        <p:cxnSp>
          <p:nvCxnSpPr>
            <p:cNvPr id="3264" name="Google Shape;3264;p25"/>
            <p:cNvCxnSpPr/>
            <p:nvPr/>
          </p:nvCxnSpPr>
          <p:spPr>
            <a:xfrm flipH="1">
              <a:off x="3369291" y="5641044"/>
              <a:ext cx="914754" cy="394271"/>
            </a:xfrm>
            <a:prstGeom prst="straightConnector1">
              <a:avLst/>
            </a:prstGeom>
            <a:noFill/>
            <a:ln cap="flat" cmpd="sng" w="76200">
              <a:solidFill>
                <a:srgbClr val="FFD865"/>
              </a:solidFill>
              <a:prstDash val="solid"/>
              <a:miter lim="8000"/>
              <a:headEnd len="sm" w="sm" type="none"/>
              <a:tailEnd len="med" w="med" type="triangle"/>
            </a:ln>
          </p:spPr>
        </p:cxnSp>
        <p:cxnSp>
          <p:nvCxnSpPr>
            <p:cNvPr id="3265" name="Google Shape;3265;p25"/>
            <p:cNvCxnSpPr/>
            <p:nvPr/>
          </p:nvCxnSpPr>
          <p:spPr>
            <a:xfrm>
              <a:off x="5128956" y="5981042"/>
              <a:ext cx="0" cy="794928"/>
            </a:xfrm>
            <a:prstGeom prst="straightConnector1">
              <a:avLst/>
            </a:prstGeom>
            <a:noFill/>
            <a:ln cap="flat" cmpd="sng" w="76200">
              <a:solidFill>
                <a:srgbClr val="FFD865"/>
              </a:solidFill>
              <a:prstDash val="solid"/>
              <a:miter lim="8000"/>
              <a:headEnd len="sm" w="sm" type="none"/>
              <a:tailEnd len="med" w="med" type="triangle"/>
            </a:ln>
          </p:spPr>
        </p:cxnSp>
        <p:cxnSp>
          <p:nvCxnSpPr>
            <p:cNvPr id="3266" name="Google Shape;3266;p25"/>
            <p:cNvCxnSpPr/>
            <p:nvPr/>
          </p:nvCxnSpPr>
          <p:spPr>
            <a:xfrm>
              <a:off x="6138901" y="5675676"/>
              <a:ext cx="1005828" cy="530352"/>
            </a:xfrm>
            <a:prstGeom prst="straightConnector1">
              <a:avLst/>
            </a:prstGeom>
            <a:noFill/>
            <a:ln cap="flat" cmpd="sng" w="76200">
              <a:solidFill>
                <a:srgbClr val="FFD865"/>
              </a:solidFill>
              <a:prstDash val="solid"/>
              <a:miter lim="8000"/>
              <a:headEnd len="sm" w="sm" type="none"/>
              <a:tailEnd len="med" w="med" type="triangle"/>
            </a:ln>
          </p:spPr>
        </p:cxnSp>
      </p:grpSp>
      <p:sp>
        <p:nvSpPr>
          <p:cNvPr id="3267" name="Google Shape;3267;p25"/>
          <p:cNvSpPr txBox="1"/>
          <p:nvPr/>
        </p:nvSpPr>
        <p:spPr>
          <a:xfrm>
            <a:off x="6766626" y="3787734"/>
            <a:ext cx="1710948" cy="461665"/>
          </a:xfrm>
          <a:prstGeom prst="rect">
            <a:avLst/>
          </a:prstGeom>
          <a:solidFill>
            <a:srgbClr val="FFCC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Calibri"/>
                <a:ea typeface="Calibri"/>
                <a:cs typeface="Calibri"/>
                <a:sym typeface="Calibri"/>
              </a:rPr>
              <a:t>Ecole OASIS</a:t>
            </a:r>
            <a:endParaRPr/>
          </a:p>
        </p:txBody>
      </p:sp>
      <p:sp>
        <p:nvSpPr>
          <p:cNvPr id="3268" name="Google Shape;3268;p25"/>
          <p:cNvSpPr txBox="1"/>
          <p:nvPr/>
        </p:nvSpPr>
        <p:spPr>
          <a:xfrm>
            <a:off x="3322416" y="6833785"/>
            <a:ext cx="1941594" cy="1200329"/>
          </a:xfrm>
          <a:prstGeom prst="rect">
            <a:avLst/>
          </a:prstGeom>
          <a:solidFill>
            <a:srgbClr val="00B0F0"/>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Calibri"/>
                <a:ea typeface="Calibri"/>
                <a:cs typeface="Calibri"/>
                <a:sym typeface="Calibri"/>
              </a:rPr>
              <a:t>Ecole en zone à faible émission</a:t>
            </a:r>
            <a:endParaRPr/>
          </a:p>
        </p:txBody>
      </p:sp>
      <p:sp>
        <p:nvSpPr>
          <p:cNvPr id="3269" name="Google Shape;3269;p25"/>
          <p:cNvSpPr txBox="1"/>
          <p:nvPr/>
        </p:nvSpPr>
        <p:spPr>
          <a:xfrm>
            <a:off x="3600523" y="3511208"/>
            <a:ext cx="2477714" cy="1200329"/>
          </a:xfrm>
          <a:prstGeom prst="rect">
            <a:avLst/>
          </a:prstGeom>
          <a:solidFill>
            <a:srgbClr val="FFE499"/>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Calibri"/>
                <a:ea typeface="Calibri"/>
                <a:cs typeface="Calibri"/>
                <a:sym typeface="Calibri"/>
              </a:rPr>
              <a:t>Potagers partagés (interactions sociales…)</a:t>
            </a:r>
            <a:endParaRPr/>
          </a:p>
        </p:txBody>
      </p:sp>
      <p:sp>
        <p:nvSpPr>
          <p:cNvPr id="3270" name="Google Shape;3270;p25"/>
          <p:cNvSpPr txBox="1"/>
          <p:nvPr/>
        </p:nvSpPr>
        <p:spPr>
          <a:xfrm>
            <a:off x="9379666" y="3924953"/>
            <a:ext cx="2042566" cy="830997"/>
          </a:xfrm>
          <a:prstGeom prst="rect">
            <a:avLst/>
          </a:prstGeom>
          <a:solidFill>
            <a:srgbClr val="DDEAF6"/>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Calibri"/>
                <a:ea typeface="Calibri"/>
                <a:cs typeface="Calibri"/>
                <a:sym typeface="Calibri"/>
              </a:rPr>
              <a:t>Lieu  de ressourcement </a:t>
            </a:r>
            <a:endParaRPr/>
          </a:p>
        </p:txBody>
      </p:sp>
      <p:sp>
        <p:nvSpPr>
          <p:cNvPr id="3271" name="Google Shape;3271;p25"/>
          <p:cNvSpPr txBox="1"/>
          <p:nvPr/>
        </p:nvSpPr>
        <p:spPr>
          <a:xfrm>
            <a:off x="11329750" y="5431666"/>
            <a:ext cx="1979605" cy="830997"/>
          </a:xfrm>
          <a:prstGeom prst="rect">
            <a:avLst/>
          </a:prstGeom>
          <a:solidFill>
            <a:srgbClr val="E1EFD8"/>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Calibri"/>
                <a:ea typeface="Calibri"/>
                <a:cs typeface="Calibri"/>
                <a:sym typeface="Calibri"/>
              </a:rPr>
              <a:t>Continuité écologique ?</a:t>
            </a:r>
            <a:endParaRPr/>
          </a:p>
        </p:txBody>
      </p:sp>
      <p:sp>
        <p:nvSpPr>
          <p:cNvPr id="3272" name="Google Shape;3272;p25"/>
          <p:cNvSpPr txBox="1"/>
          <p:nvPr/>
        </p:nvSpPr>
        <p:spPr>
          <a:xfrm>
            <a:off x="10506072" y="7625949"/>
            <a:ext cx="2803528" cy="830997"/>
          </a:xfrm>
          <a:prstGeom prst="rect">
            <a:avLst/>
          </a:prstGeom>
          <a:solidFill>
            <a:srgbClr val="9999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Calibri"/>
                <a:ea typeface="Calibri"/>
                <a:cs typeface="Calibri"/>
                <a:sym typeface="Calibri"/>
              </a:rPr>
              <a:t>Voies cyclables,  pédibus ?</a:t>
            </a:r>
            <a:endParaRPr/>
          </a:p>
        </p:txBody>
      </p:sp>
      <p:sp>
        <p:nvSpPr>
          <p:cNvPr id="3273" name="Google Shape;3273;p25"/>
          <p:cNvSpPr txBox="1"/>
          <p:nvPr>
            <p:ph idx="11" type="ftr"/>
          </p:nvPr>
        </p:nvSpPr>
        <p:spPr>
          <a:xfrm>
            <a:off x="14822353" y="9739312"/>
            <a:ext cx="3718285" cy="54768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1800"/>
              <a:buFont typeface="Arial"/>
              <a:buNone/>
            </a:pPr>
            <a:r>
              <a:rPr b="0" i="0" lang="en-US" sz="1800" u="none" cap="none" strike="noStrike">
                <a:solidFill>
                  <a:srgbClr val="888888"/>
                </a:solidFill>
                <a:latin typeface="Calibri"/>
                <a:ea typeface="Calibri"/>
                <a:cs typeface="Calibri"/>
                <a:sym typeface="Calibri"/>
              </a:rPr>
              <a:t>ARLG-EHESP-30 juin 2026 </a:t>
            </a:r>
            <a:endParaRPr b="0" i="0" sz="1800" u="none" cap="none" strike="noStrike">
              <a:solidFill>
                <a:srgbClr val="888888"/>
              </a:solidFill>
              <a:latin typeface="Calibri"/>
              <a:ea typeface="Calibri"/>
              <a:cs typeface="Calibri"/>
              <a:sym typeface="Calibri"/>
            </a:endParaRPr>
          </a:p>
        </p:txBody>
      </p:sp>
      <p:sp>
        <p:nvSpPr>
          <p:cNvPr id="3274" name="Google Shape;3274;p25"/>
          <p:cNvSpPr txBox="1"/>
          <p:nvPr/>
        </p:nvSpPr>
        <p:spPr>
          <a:xfrm>
            <a:off x="458441" y="43286"/>
            <a:ext cx="16778330" cy="1200329"/>
          </a:xfrm>
          <a:prstGeom prst="rect">
            <a:avLst/>
          </a:prstGeom>
          <a:noFill/>
          <a:ln>
            <a:noFill/>
          </a:ln>
        </p:spPr>
        <p:txBody>
          <a:bodyPr anchorCtr="0" anchor="t" bIns="45700" lIns="91425" spcFirstLastPara="1" rIns="91425" wrap="square" tIns="45700">
            <a:spAutoFit/>
          </a:bodyPr>
          <a:lstStyle/>
          <a:p>
            <a:pPr indent="0" lvl="1"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000000"/>
                </a:solidFill>
                <a:latin typeface="Calibri"/>
                <a:ea typeface="Calibri"/>
                <a:cs typeface="Calibri"/>
                <a:sym typeface="Calibri"/>
              </a:rPr>
              <a:t>Explorer la multi-exposition et les leviers d’action à l’échelle d’une composante :  </a:t>
            </a:r>
            <a:endParaRPr/>
          </a:p>
          <a:p>
            <a:pPr indent="0" lvl="1"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000000"/>
                </a:solidFill>
                <a:latin typeface="Calibri"/>
                <a:ea typeface="Calibri"/>
                <a:cs typeface="Calibri"/>
                <a:sym typeface="Calibri"/>
              </a:rPr>
              <a:t>Exemple : </a:t>
            </a:r>
            <a:r>
              <a:rPr b="0" i="0" lang="en-US" sz="3600" u="none" cap="none" strike="noStrike">
                <a:solidFill>
                  <a:srgbClr val="C55A11"/>
                </a:solidFill>
                <a:latin typeface="Calibri"/>
                <a:ea typeface="Calibri"/>
                <a:cs typeface="Calibri"/>
                <a:sym typeface="Calibri"/>
              </a:rPr>
              <a:t>L’école dans son territoire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279" name="Shape 3279"/>
        <p:cNvGrpSpPr/>
        <p:nvPr/>
      </p:nvGrpSpPr>
      <p:grpSpPr>
        <a:xfrm>
          <a:off x="0" y="0"/>
          <a:ext cx="0" cy="0"/>
          <a:chOff x="0" y="0"/>
          <a:chExt cx="0" cy="0"/>
        </a:xfrm>
      </p:grpSpPr>
      <p:sp>
        <p:nvSpPr>
          <p:cNvPr id="3280" name="Google Shape;3280;p26"/>
          <p:cNvSpPr txBox="1"/>
          <p:nvPr>
            <p:ph type="title"/>
          </p:nvPr>
        </p:nvSpPr>
        <p:spPr>
          <a:xfrm>
            <a:off x="3166847" y="204788"/>
            <a:ext cx="13691154" cy="1988345"/>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sz="6000"/>
              <a:t>Approche par les </a:t>
            </a:r>
            <a:r>
              <a:rPr b="1" lang="en-US" sz="6000" u="sng">
                <a:solidFill>
                  <a:srgbClr val="0070C0"/>
                </a:solidFill>
              </a:rPr>
              <a:t>co-bénéfices </a:t>
            </a:r>
            <a:r>
              <a:rPr b="1" lang="en-US" sz="6000"/>
              <a:t>santé-environnement-Climat</a:t>
            </a:r>
            <a:endParaRPr sz="6000"/>
          </a:p>
        </p:txBody>
      </p:sp>
      <p:pic>
        <p:nvPicPr>
          <p:cNvPr id="3281" name="Google Shape;3281;p26"/>
          <p:cNvPicPr preferRelativeResize="0"/>
          <p:nvPr>
            <p:ph idx="1" type="body"/>
          </p:nvPr>
        </p:nvPicPr>
        <p:blipFill rotWithShape="1">
          <a:blip r:embed="rId3">
            <a:alphaModFix/>
          </a:blip>
          <a:srcRect b="0" l="0" r="0" t="0"/>
          <a:stretch/>
        </p:blipFill>
        <p:spPr>
          <a:xfrm>
            <a:off x="176568" y="2510534"/>
            <a:ext cx="6962064" cy="7023992"/>
          </a:xfrm>
          <a:prstGeom prst="rect">
            <a:avLst/>
          </a:prstGeom>
          <a:noFill/>
          <a:ln>
            <a:noFill/>
          </a:ln>
        </p:spPr>
      </p:pic>
      <p:sp>
        <p:nvSpPr>
          <p:cNvPr id="3282" name="Google Shape;3282;p26"/>
          <p:cNvSpPr txBox="1"/>
          <p:nvPr>
            <p:ph idx="2" type="body"/>
          </p:nvPr>
        </p:nvSpPr>
        <p:spPr>
          <a:xfrm>
            <a:off x="8109833" y="2587259"/>
            <a:ext cx="9612134" cy="6527007"/>
          </a:xfrm>
          <a:prstGeom prst="rect">
            <a:avLst/>
          </a:prstGeom>
          <a:noFill/>
          <a:ln>
            <a:noFill/>
          </a:ln>
        </p:spPr>
        <p:txBody>
          <a:bodyPr anchorCtr="0" anchor="t" bIns="45700" lIns="91425" spcFirstLastPara="1" rIns="91425" wrap="square" tIns="45700">
            <a:normAutofit fontScale="92500"/>
          </a:bodyPr>
          <a:lstStyle/>
          <a:p>
            <a:pPr indent="-342900" lvl="0" marL="342900" rtl="0" algn="l">
              <a:lnSpc>
                <a:spcPct val="90000"/>
              </a:lnSpc>
              <a:spcBef>
                <a:spcPts val="0"/>
              </a:spcBef>
              <a:spcAft>
                <a:spcPts val="0"/>
              </a:spcAft>
              <a:buClr>
                <a:schemeClr val="dk1"/>
              </a:buClr>
              <a:buSzPct val="100000"/>
              <a:buChar char="•"/>
            </a:pPr>
            <a:r>
              <a:rPr b="1" lang="en-US" sz="3600"/>
              <a:t>Co-bénéfices:</a:t>
            </a:r>
            <a:r>
              <a:rPr lang="en-US" sz="3600"/>
              <a:t> « </a:t>
            </a:r>
            <a:r>
              <a:rPr i="1" lang="en-US" sz="3600">
                <a:solidFill>
                  <a:srgbClr val="0070C0"/>
                </a:solidFill>
              </a:rPr>
              <a:t>un concept qui permet de faire converger des objectifs d’ordre environnementaux, sociaux, économiques ou sanitaires en favorisant l’intégration de mesures et permettant d’identifier de potentiels synergies positives </a:t>
            </a:r>
            <a:r>
              <a:rPr lang="en-US" sz="3600"/>
              <a:t>»</a:t>
            </a:r>
            <a:endParaRPr/>
          </a:p>
          <a:p>
            <a:pPr indent="-342900" lvl="0" marL="342900" rtl="0" algn="l">
              <a:lnSpc>
                <a:spcPct val="90000"/>
              </a:lnSpc>
              <a:spcBef>
                <a:spcPts val="1500"/>
              </a:spcBef>
              <a:spcAft>
                <a:spcPts val="0"/>
              </a:spcAft>
              <a:buClr>
                <a:schemeClr val="dk1"/>
              </a:buClr>
              <a:buSzPct val="100000"/>
              <a:buChar char="•"/>
            </a:pPr>
            <a:r>
              <a:rPr lang="en-US" sz="3600"/>
              <a:t>L’article explore comment les actions visant à atténuer le changement climatique peuvent simultanément améliorer la santé humaine (</a:t>
            </a:r>
            <a:r>
              <a:rPr i="1" lang="en-US" sz="3600">
                <a:solidFill>
                  <a:srgbClr val="0070C0"/>
                </a:solidFill>
              </a:rPr>
              <a:t>alimentation durable, mobilité active, contact avec la nature</a:t>
            </a:r>
            <a:r>
              <a:rPr lang="en-US" sz="3600"/>
              <a:t>)</a:t>
            </a:r>
            <a:endParaRPr/>
          </a:p>
          <a:p>
            <a:pPr indent="-342900" lvl="0" marL="342900" rtl="0" algn="l">
              <a:lnSpc>
                <a:spcPct val="90000"/>
              </a:lnSpc>
              <a:spcBef>
                <a:spcPts val="1500"/>
              </a:spcBef>
              <a:spcAft>
                <a:spcPts val="0"/>
              </a:spcAft>
              <a:buClr>
                <a:schemeClr val="dk1"/>
              </a:buClr>
              <a:buSzPct val="100000"/>
              <a:buChar char="•"/>
            </a:pPr>
            <a:r>
              <a:rPr lang="en-US" sz="3600"/>
              <a:t>Les co-bénéfices peuvent être perçus comme des leviers pour contribuer à dépasser les différentes barrières au changement </a:t>
            </a:r>
            <a:endParaRPr/>
          </a:p>
          <a:p>
            <a:pPr indent="-131445" lvl="0" marL="342900" rtl="0" algn="l">
              <a:lnSpc>
                <a:spcPct val="90000"/>
              </a:lnSpc>
              <a:spcBef>
                <a:spcPts val="1500"/>
              </a:spcBef>
              <a:spcAft>
                <a:spcPts val="0"/>
              </a:spcAft>
              <a:buClr>
                <a:schemeClr val="dk1"/>
              </a:buClr>
              <a:buSzPct val="100000"/>
              <a:buNone/>
            </a:pPr>
            <a:r>
              <a:t/>
            </a:r>
            <a:endParaRPr sz="3600"/>
          </a:p>
        </p:txBody>
      </p:sp>
      <p:sp>
        <p:nvSpPr>
          <p:cNvPr id="3283" name="Google Shape;3283;p2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None/>
            </a:pPr>
            <a:r>
              <a:rPr lang="en-US">
                <a:solidFill>
                  <a:srgbClr val="888888"/>
                </a:solidFill>
                <a:latin typeface="Calibri"/>
                <a:ea typeface="Calibri"/>
                <a:cs typeface="Calibri"/>
                <a:sym typeface="Calibri"/>
              </a:rPr>
              <a:t>ARLG-EHESP-30 juin 2026 </a:t>
            </a:r>
            <a:endParaRPr/>
          </a:p>
        </p:txBody>
      </p:sp>
      <p:sp>
        <p:nvSpPr>
          <p:cNvPr id="3284" name="Google Shape;3284;p26"/>
          <p:cNvSpPr txBox="1"/>
          <p:nvPr/>
        </p:nvSpPr>
        <p:spPr>
          <a:xfrm>
            <a:off x="1257301" y="9871502"/>
            <a:ext cx="5224988"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800" u="sng" cap="none" strike="noStrike">
                <a:solidFill>
                  <a:srgbClr val="000000"/>
                </a:solidFill>
                <a:latin typeface="Calibri"/>
                <a:ea typeface="Calibri"/>
                <a:cs typeface="Calibri"/>
                <a:sym typeface="Calibri"/>
                <a:hlinkClick r:id="rId4">
                  <a:extLst>
                    <a:ext uri="{A12FA001-AC4F-418D-AE19-62706E023703}">
                      <ahyp:hlinkClr val="tx"/>
                    </a:ext>
                  </a:extLst>
                </a:hlinkClick>
              </a:rPr>
              <a:t>https://doi.org/10.1016/j.lpmfor.2021.10.009</a:t>
            </a:r>
            <a:endParaRPr b="0" i="0" sz="1800" u="none" cap="none" strike="noStrike">
              <a:solidFill>
                <a:srgbClr val="000000"/>
              </a:solidFill>
              <a:latin typeface="Calibri"/>
              <a:ea typeface="Calibri"/>
              <a:cs typeface="Calibri"/>
              <a:sym typeface="Calibri"/>
            </a:endParaRPr>
          </a:p>
        </p:txBody>
      </p:sp>
      <p:grpSp>
        <p:nvGrpSpPr>
          <p:cNvPr id="3285" name="Google Shape;3285;p26"/>
          <p:cNvGrpSpPr/>
          <p:nvPr/>
        </p:nvGrpSpPr>
        <p:grpSpPr>
          <a:xfrm>
            <a:off x="-49636" y="-158769"/>
            <a:ext cx="3216483" cy="3170717"/>
            <a:chOff x="1454408" y="4824245"/>
            <a:chExt cx="2144321" cy="2113812"/>
          </a:xfrm>
        </p:grpSpPr>
        <p:sp>
          <p:nvSpPr>
            <p:cNvPr id="3286" name="Google Shape;3286;p26"/>
            <p:cNvSpPr/>
            <p:nvPr/>
          </p:nvSpPr>
          <p:spPr>
            <a:xfrm rot="-998148">
              <a:off x="1659778" y="5037066"/>
              <a:ext cx="1733581" cy="1688170"/>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rgbClr val="FFF2CC"/>
            </a:solidFill>
            <a:ln cap="flat" cmpd="sng" w="9525">
              <a:solidFill>
                <a:srgbClr val="BF9000"/>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287" name="Google Shape;3287;p26"/>
            <p:cNvSpPr txBox="1"/>
            <p:nvPr/>
          </p:nvSpPr>
          <p:spPr>
            <a:xfrm>
              <a:off x="1979323" y="5498863"/>
              <a:ext cx="1121454" cy="80021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Co-bénéfices</a:t>
              </a:r>
              <a:r>
                <a:rPr b="0" i="1" lang="en-US" sz="1800" u="none" cap="none" strike="noStrike">
                  <a:solidFill>
                    <a:srgbClr val="000000"/>
                  </a:solidFill>
                  <a:latin typeface="Calibri"/>
                  <a:ea typeface="Calibri"/>
                  <a:cs typeface="Calibri"/>
                  <a:sym typeface="Calibri"/>
                </a:rPr>
                <a:t> santé-environnement- climat</a:t>
              </a:r>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2" name="Shape 3292"/>
        <p:cNvGrpSpPr/>
        <p:nvPr/>
      </p:nvGrpSpPr>
      <p:grpSpPr>
        <a:xfrm>
          <a:off x="0" y="0"/>
          <a:ext cx="0" cy="0"/>
          <a:chOff x="0" y="0"/>
          <a:chExt cx="0" cy="0"/>
        </a:xfrm>
      </p:grpSpPr>
      <p:sp>
        <p:nvSpPr>
          <p:cNvPr id="3293" name="Google Shape;3293;p27"/>
          <p:cNvSpPr/>
          <p:nvPr/>
        </p:nvSpPr>
        <p:spPr>
          <a:xfrm>
            <a:off x="6724796" y="3531887"/>
            <a:ext cx="4440471" cy="4516913"/>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D4DBE5"/>
          </a:solidFill>
          <a:ln cap="flat" cmpd="sng" w="12700">
            <a:solidFill>
              <a:srgbClr val="547F8F"/>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None/>
            </a:pPr>
            <a:r>
              <a:rPr b="1" i="0" lang="en-US" sz="3000" u="none" cap="none" strike="noStrike">
                <a:solidFill>
                  <a:srgbClr val="4E7B8A"/>
                </a:solidFill>
                <a:latin typeface="Calibri"/>
                <a:ea typeface="Calibri"/>
                <a:cs typeface="Calibri"/>
                <a:sym typeface="Calibri"/>
              </a:rPr>
              <a:t>Transformations locales 🡪 </a:t>
            </a:r>
            <a:r>
              <a:rPr b="1" i="0" lang="en-US" sz="2700" u="none" cap="none" strike="noStrike">
                <a:solidFill>
                  <a:srgbClr val="4E7B8A"/>
                </a:solidFill>
                <a:latin typeface="Calibri"/>
                <a:ea typeface="Calibri"/>
                <a:cs typeface="Calibri"/>
                <a:sym typeface="Calibri"/>
              </a:rPr>
              <a:t>Territoires favorables à la santé, l’environnement et climat</a:t>
            </a:r>
            <a:endParaRPr/>
          </a:p>
        </p:txBody>
      </p:sp>
      <p:sp>
        <p:nvSpPr>
          <p:cNvPr id="3294" name="Google Shape;3294;p27"/>
          <p:cNvSpPr/>
          <p:nvPr/>
        </p:nvSpPr>
        <p:spPr>
          <a:xfrm>
            <a:off x="6548438" y="2419350"/>
            <a:ext cx="3362325" cy="3362325"/>
          </a:xfrm>
          <a:custGeom>
            <a:rect b="b" l="l" r="r" t="t"/>
            <a:pathLst>
              <a:path extrusionOk="0" h="120000" w="120000">
                <a:moveTo>
                  <a:pt x="4986" y="64681"/>
                </a:moveTo>
                <a:cubicBezTo>
                  <a:pt x="3682" y="49360"/>
                  <a:pt x="8826" y="34190"/>
                  <a:pt x="19179" y="22822"/>
                </a:cubicBezTo>
                <a:lnTo>
                  <a:pt x="16020" y="19256"/>
                </a:lnTo>
                <a:lnTo>
                  <a:pt x="25771" y="21357"/>
                </a:lnTo>
                <a:lnTo>
                  <a:pt x="27129" y="31797"/>
                </a:lnTo>
                <a:lnTo>
                  <a:pt x="23972" y="28233"/>
                </a:lnTo>
                <a:cubicBezTo>
                  <a:pt x="15304" y="38065"/>
                  <a:pt x="11029" y="51012"/>
                  <a:pt x="12141" y="64072"/>
                </a:cubicBezTo>
                <a:close/>
              </a:path>
            </a:pathLst>
          </a:cu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700" u="none" cap="none" strike="noStrike">
              <a:solidFill>
                <a:srgbClr val="FFFFFF"/>
              </a:solidFill>
              <a:latin typeface="Calibri"/>
              <a:ea typeface="Calibri"/>
              <a:cs typeface="Calibri"/>
              <a:sym typeface="Calibri"/>
            </a:endParaRPr>
          </a:p>
        </p:txBody>
      </p:sp>
      <p:sp>
        <p:nvSpPr>
          <p:cNvPr id="3295" name="Google Shape;3295;p27"/>
          <p:cNvSpPr/>
          <p:nvPr/>
        </p:nvSpPr>
        <p:spPr>
          <a:xfrm>
            <a:off x="3906383" y="1020262"/>
            <a:ext cx="1964532" cy="1997870"/>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rgbClr val="E2F0D9"/>
          </a:solidFill>
          <a:ln cap="flat" cmpd="sng" w="9525">
            <a:solidFill>
              <a:srgbClr val="A8D08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296" name="Google Shape;3296;p27"/>
          <p:cNvSpPr/>
          <p:nvPr/>
        </p:nvSpPr>
        <p:spPr>
          <a:xfrm>
            <a:off x="2483244" y="1731543"/>
            <a:ext cx="1964580" cy="1840812"/>
          </a:xfrm>
          <a:custGeom>
            <a:rect b="b" l="l" r="r" t="t"/>
            <a:pathLst>
              <a:path extrusionOk="0" h="1625600" w="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solidFill>
            <a:srgbClr val="E1EFD8"/>
          </a:solidFill>
          <a:ln cap="flat" cmpd="sng" w="9525">
            <a:solidFill>
              <a:srgbClr val="A8D08C"/>
            </a:solidFill>
            <a:prstDash val="dash"/>
            <a:miter lim="8000"/>
            <a:headEnd len="sm" w="sm" type="none"/>
            <a:tailEnd len="sm" w="sm" type="none"/>
          </a:ln>
        </p:spPr>
        <p:txBody>
          <a:bodyPr anchorCtr="0" anchor="ctr" bIns="640425" lIns="636725" spcFirstLastPara="1" rIns="636725" wrap="square" tIns="640425">
            <a:noAutofit/>
          </a:bodyPr>
          <a:lstStyle/>
          <a:p>
            <a:pPr indent="0" lvl="0" marL="0" marR="0" rtl="0" algn="ctr">
              <a:lnSpc>
                <a:spcPct val="90000"/>
              </a:lnSpc>
              <a:spcBef>
                <a:spcPts val="0"/>
              </a:spcBef>
              <a:spcAft>
                <a:spcPts val="0"/>
              </a:spcAft>
              <a:buNone/>
            </a:pPr>
            <a:r>
              <a:t/>
            </a:r>
            <a:endParaRPr b="0" i="0" sz="1800" u="none" cap="none" strike="noStrike">
              <a:solidFill>
                <a:srgbClr val="9BBB59"/>
              </a:solidFill>
              <a:latin typeface="Calibri"/>
              <a:ea typeface="Calibri"/>
              <a:cs typeface="Calibri"/>
              <a:sym typeface="Calibri"/>
            </a:endParaRPr>
          </a:p>
        </p:txBody>
      </p:sp>
      <p:sp>
        <p:nvSpPr>
          <p:cNvPr id="3297" name="Google Shape;3297;p27"/>
          <p:cNvSpPr/>
          <p:nvPr/>
        </p:nvSpPr>
        <p:spPr>
          <a:xfrm rot="-1155264">
            <a:off x="2067690" y="3094058"/>
            <a:ext cx="2512218" cy="2557463"/>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rgbClr val="E2F0D9"/>
          </a:solidFill>
          <a:ln cap="flat" cmpd="sng" w="9525">
            <a:solidFill>
              <a:schemeClr val="accent3"/>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298" name="Google Shape;3298;p27"/>
          <p:cNvSpPr/>
          <p:nvPr/>
        </p:nvSpPr>
        <p:spPr>
          <a:xfrm>
            <a:off x="5704797" y="761087"/>
            <a:ext cx="2560464" cy="2450763"/>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rgbClr val="E1EFD8"/>
          </a:solidFill>
          <a:ln cap="flat" cmpd="sng" w="9525">
            <a:solidFill>
              <a:srgbClr val="A8D08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299" name="Google Shape;3299;p27"/>
          <p:cNvSpPr/>
          <p:nvPr/>
        </p:nvSpPr>
        <p:spPr>
          <a:xfrm rot="-3992454">
            <a:off x="561032" y="2591441"/>
            <a:ext cx="2318703" cy="2455830"/>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rgbClr val="E2F0D9"/>
          </a:solidFill>
          <a:ln cap="flat" cmpd="sng" w="9525">
            <a:solidFill>
              <a:srgbClr val="A8D08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300" name="Google Shape;3300;p27"/>
          <p:cNvSpPr/>
          <p:nvPr/>
        </p:nvSpPr>
        <p:spPr>
          <a:xfrm>
            <a:off x="4022843" y="2391597"/>
            <a:ext cx="3460610" cy="3336870"/>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E1EFD8"/>
          </a:solidFill>
          <a:ln cap="flat" cmpd="sng" w="12700">
            <a:solidFill>
              <a:schemeClr val="accent3"/>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None/>
            </a:pPr>
            <a:r>
              <a:rPr b="1" i="0" lang="en-US" sz="2250" u="none" cap="none" strike="noStrike">
                <a:solidFill>
                  <a:srgbClr val="000000"/>
                </a:solidFill>
                <a:latin typeface="Calibri"/>
                <a:ea typeface="Calibri"/>
                <a:cs typeface="Calibri"/>
                <a:sym typeface="Calibri"/>
              </a:rPr>
              <a:t>Partager une </a:t>
            </a:r>
            <a:r>
              <a:rPr b="1" i="0" lang="en-US" sz="2250" u="none" cap="none" strike="noStrike">
                <a:solidFill>
                  <a:srgbClr val="76923C"/>
                </a:solidFill>
                <a:latin typeface="Calibri"/>
                <a:ea typeface="Calibri"/>
                <a:cs typeface="Calibri"/>
                <a:sym typeface="Calibri"/>
              </a:rPr>
              <a:t>culture commune </a:t>
            </a:r>
            <a:r>
              <a:rPr b="1" i="0" lang="en-US" sz="2250" u="none" cap="none" strike="noStrike">
                <a:solidFill>
                  <a:srgbClr val="000000"/>
                </a:solidFill>
                <a:latin typeface="Calibri"/>
                <a:ea typeface="Calibri"/>
                <a:cs typeface="Calibri"/>
                <a:sym typeface="Calibri"/>
              </a:rPr>
              <a:t>&amp; soutenir l’</a:t>
            </a:r>
            <a:r>
              <a:rPr b="1" i="0" lang="en-US" sz="2250" u="none" cap="none" strike="noStrike">
                <a:solidFill>
                  <a:srgbClr val="8CA45A"/>
                </a:solidFill>
                <a:latin typeface="Calibri"/>
                <a:ea typeface="Calibri"/>
                <a:cs typeface="Calibri"/>
                <a:sym typeface="Calibri"/>
              </a:rPr>
              <a:t>intersectorialité </a:t>
            </a:r>
            <a:r>
              <a:rPr b="1" i="0" lang="en-US" sz="2250" u="none" cap="none" strike="noStrike">
                <a:solidFill>
                  <a:srgbClr val="000000"/>
                </a:solidFill>
                <a:latin typeface="Calibri"/>
                <a:ea typeface="Calibri"/>
                <a:cs typeface="Calibri"/>
                <a:sym typeface="Calibri"/>
              </a:rPr>
              <a:t>entre les acteurs</a:t>
            </a:r>
            <a:endParaRPr/>
          </a:p>
        </p:txBody>
      </p:sp>
      <p:sp>
        <p:nvSpPr>
          <p:cNvPr id="3301" name="Google Shape;3301;p27"/>
          <p:cNvSpPr txBox="1"/>
          <p:nvPr/>
        </p:nvSpPr>
        <p:spPr>
          <a:xfrm>
            <a:off x="2757386" y="2164868"/>
            <a:ext cx="1468784"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rgbClr val="000000"/>
                </a:solidFill>
                <a:latin typeface="Calibri"/>
                <a:ea typeface="Calibri"/>
                <a:cs typeface="Calibri"/>
                <a:sym typeface="Calibri"/>
              </a:rPr>
              <a:t>Soutenir le déploiement de réseaux </a:t>
            </a:r>
            <a:endParaRPr/>
          </a:p>
        </p:txBody>
      </p:sp>
      <p:sp>
        <p:nvSpPr>
          <p:cNvPr id="3302" name="Google Shape;3302;p27"/>
          <p:cNvSpPr txBox="1"/>
          <p:nvPr/>
        </p:nvSpPr>
        <p:spPr>
          <a:xfrm>
            <a:off x="4261670" y="1661783"/>
            <a:ext cx="1295400"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Recherche- action</a:t>
            </a:r>
            <a:endParaRPr/>
          </a:p>
        </p:txBody>
      </p:sp>
      <p:sp>
        <p:nvSpPr>
          <p:cNvPr id="3303" name="Google Shape;3303;p27"/>
          <p:cNvSpPr txBox="1"/>
          <p:nvPr/>
        </p:nvSpPr>
        <p:spPr>
          <a:xfrm>
            <a:off x="2474092" y="4035010"/>
            <a:ext cx="1781523"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Dispositifs multi-partenariaux</a:t>
            </a:r>
            <a:endParaRPr/>
          </a:p>
        </p:txBody>
      </p:sp>
      <p:sp>
        <p:nvSpPr>
          <p:cNvPr id="3304" name="Google Shape;3304;p27"/>
          <p:cNvSpPr txBox="1"/>
          <p:nvPr/>
        </p:nvSpPr>
        <p:spPr>
          <a:xfrm>
            <a:off x="6230470" y="1532941"/>
            <a:ext cx="1526381"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Formations</a:t>
            </a:r>
            <a:endParaRPr/>
          </a:p>
          <a:p>
            <a:pPr indent="0" lvl="0" marL="0" marR="0" rtl="0" algn="ctr">
              <a:lnSpc>
                <a:spcPct val="100000"/>
              </a:lnSpc>
              <a:spcBef>
                <a:spcPts val="0"/>
              </a:spcBef>
              <a:spcAft>
                <a:spcPts val="0"/>
              </a:spcAft>
              <a:buClr>
                <a:srgbClr val="000000"/>
              </a:buClr>
              <a:buSzPts val="1800"/>
              <a:buFont typeface="Arial"/>
              <a:buNone/>
            </a:pPr>
            <a:r>
              <a:rPr b="0" i="1" lang="en-US" sz="1800" u="none" cap="none" strike="noStrike">
                <a:solidFill>
                  <a:srgbClr val="000000"/>
                </a:solidFill>
                <a:latin typeface="Calibri"/>
                <a:ea typeface="Calibri"/>
                <a:cs typeface="Calibri"/>
                <a:sym typeface="Calibri"/>
              </a:rPr>
              <a:t>(Public mixte)</a:t>
            </a:r>
            <a:endParaRPr/>
          </a:p>
        </p:txBody>
      </p:sp>
      <p:sp>
        <p:nvSpPr>
          <p:cNvPr id="3305" name="Google Shape;3305;p27"/>
          <p:cNvSpPr txBox="1"/>
          <p:nvPr/>
        </p:nvSpPr>
        <p:spPr>
          <a:xfrm>
            <a:off x="883661" y="3382362"/>
            <a:ext cx="1709808" cy="923330"/>
          </a:xfrm>
          <a:prstGeom prst="rect">
            <a:avLst/>
          </a:prstGeom>
          <a:solidFill>
            <a:srgbClr val="E2F0D9"/>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1" lang="en-US" sz="1800" u="none" cap="none" strike="noStrike">
                <a:solidFill>
                  <a:srgbClr val="000000"/>
                </a:solidFill>
                <a:latin typeface="Calibri"/>
                <a:ea typeface="Calibri"/>
                <a:cs typeface="Calibri"/>
                <a:sym typeface="Calibri"/>
              </a:rPr>
              <a:t>Construire des </a:t>
            </a:r>
            <a:r>
              <a:rPr b="1" i="1" lang="en-US" sz="1800" u="none" cap="none" strike="noStrike">
                <a:solidFill>
                  <a:srgbClr val="000000"/>
                </a:solidFill>
                <a:latin typeface="Calibri"/>
                <a:ea typeface="Calibri"/>
                <a:cs typeface="Calibri"/>
                <a:sym typeface="Calibri"/>
              </a:rPr>
              <a:t>relations de confiances</a:t>
            </a:r>
            <a:endParaRPr/>
          </a:p>
        </p:txBody>
      </p:sp>
      <p:pic>
        <p:nvPicPr>
          <p:cNvPr id="3306" name="Google Shape;3306;p27"/>
          <p:cNvPicPr preferRelativeResize="0"/>
          <p:nvPr/>
        </p:nvPicPr>
        <p:blipFill rotWithShape="1">
          <a:blip r:embed="rId3">
            <a:alphaModFix/>
          </a:blip>
          <a:srcRect b="0" l="0" r="0" t="0"/>
          <a:stretch/>
        </p:blipFill>
        <p:spPr>
          <a:xfrm>
            <a:off x="16774016" y="105767"/>
            <a:ext cx="1338836" cy="1619787"/>
          </a:xfrm>
          <a:prstGeom prst="rect">
            <a:avLst/>
          </a:prstGeom>
          <a:noFill/>
          <a:ln>
            <a:noFill/>
          </a:ln>
        </p:spPr>
      </p:pic>
      <p:sp>
        <p:nvSpPr>
          <p:cNvPr id="3307" name="Google Shape;3307;p27"/>
          <p:cNvSpPr txBox="1"/>
          <p:nvPr>
            <p:ph idx="11" type="ftr"/>
          </p:nvPr>
        </p:nvSpPr>
        <p:spPr>
          <a:xfrm>
            <a:off x="4368513" y="9720515"/>
            <a:ext cx="5791200" cy="547688"/>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None/>
            </a:pPr>
            <a:r>
              <a:rPr lang="en-US" sz="1500">
                <a:solidFill>
                  <a:srgbClr val="000000"/>
                </a:solidFill>
                <a:latin typeface="Calibri"/>
                <a:ea typeface="Calibri"/>
                <a:cs typeface="Calibri"/>
                <a:sym typeface="Calibri"/>
              </a:rPr>
              <a:t>ARLG-EHESP-30 juin 2026 </a:t>
            </a:r>
            <a:endParaRPr sz="1500">
              <a:solidFill>
                <a:srgbClr val="000000"/>
              </a:solidFill>
              <a:latin typeface="Calibri"/>
              <a:ea typeface="Calibri"/>
              <a:cs typeface="Calibri"/>
              <a:sym typeface="Calibri"/>
            </a:endParaRPr>
          </a:p>
        </p:txBody>
      </p:sp>
      <p:sp>
        <p:nvSpPr>
          <p:cNvPr id="3308" name="Google Shape;3308;p27"/>
          <p:cNvSpPr/>
          <p:nvPr/>
        </p:nvSpPr>
        <p:spPr>
          <a:xfrm rot="-965328">
            <a:off x="837303" y="565988"/>
            <a:ext cx="2337966" cy="2245038"/>
          </a:xfrm>
          <a:custGeom>
            <a:rect b="b" l="l" r="r" t="t"/>
            <a:pathLst>
              <a:path extrusionOk="0" h="1625600" w="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solidFill>
            <a:srgbClr val="E1EFD8"/>
          </a:solidFill>
          <a:ln cap="flat" cmpd="sng" w="9525">
            <a:solidFill>
              <a:srgbClr val="A8D08C"/>
            </a:solidFill>
            <a:prstDash val="dash"/>
            <a:miter lim="8000"/>
            <a:headEnd len="sm" w="sm" type="none"/>
            <a:tailEnd len="sm" w="sm" type="none"/>
          </a:ln>
        </p:spPr>
        <p:txBody>
          <a:bodyPr anchorCtr="0" anchor="ctr" bIns="640425" lIns="636725" spcFirstLastPara="1" rIns="636725" wrap="square" tIns="640425">
            <a:noAutofit/>
          </a:bodyPr>
          <a:lstStyle/>
          <a:p>
            <a:pPr indent="0" lvl="0" marL="0" marR="0" rtl="0" algn="ctr">
              <a:lnSpc>
                <a:spcPct val="90000"/>
              </a:lnSpc>
              <a:spcBef>
                <a:spcPts val="0"/>
              </a:spcBef>
              <a:spcAft>
                <a:spcPts val="0"/>
              </a:spcAft>
              <a:buNone/>
            </a:pPr>
            <a:r>
              <a:t/>
            </a:r>
            <a:endParaRPr b="0" i="0" sz="1800" u="none" cap="none" strike="noStrike">
              <a:solidFill>
                <a:srgbClr val="9BBB59"/>
              </a:solidFill>
              <a:latin typeface="Calibri"/>
              <a:ea typeface="Calibri"/>
              <a:cs typeface="Calibri"/>
              <a:sym typeface="Calibri"/>
            </a:endParaRPr>
          </a:p>
        </p:txBody>
      </p:sp>
      <p:sp>
        <p:nvSpPr>
          <p:cNvPr id="3309" name="Google Shape;3309;p27"/>
          <p:cNvSpPr txBox="1"/>
          <p:nvPr/>
        </p:nvSpPr>
        <p:spPr>
          <a:xfrm>
            <a:off x="1244213" y="1163645"/>
            <a:ext cx="1728435"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Instance de gouvernance intersectorielle</a:t>
            </a:r>
            <a:endParaRPr/>
          </a:p>
        </p:txBody>
      </p:sp>
      <p:sp>
        <p:nvSpPr>
          <p:cNvPr id="3310" name="Google Shape;3310;p27"/>
          <p:cNvSpPr/>
          <p:nvPr/>
        </p:nvSpPr>
        <p:spPr>
          <a:xfrm rot="-5400000">
            <a:off x="-3747567" y="5265277"/>
            <a:ext cx="8328393" cy="4154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2060"/>
              </a:buClr>
              <a:buSzPts val="1050"/>
              <a:buFont typeface="Arial"/>
              <a:buNone/>
            </a:pPr>
            <a:r>
              <a:rPr b="0" i="0" lang="en-US" sz="1050" u="none" cap="none" strike="noStrike">
                <a:solidFill>
                  <a:srgbClr val="002060"/>
                </a:solidFill>
                <a:latin typeface="Calibri"/>
                <a:ea typeface="Calibri"/>
                <a:cs typeface="Calibri"/>
                <a:sym typeface="Calibri"/>
              </a:rPr>
              <a:t>Adapté de Roué Le Gall A. &amp; Thomas MF, </a:t>
            </a:r>
            <a:r>
              <a:rPr b="1" i="0" lang="en-US" sz="1050" u="none" cap="none" strike="noStrike">
                <a:solidFill>
                  <a:srgbClr val="002060"/>
                </a:solidFill>
                <a:latin typeface="Calibri"/>
                <a:ea typeface="Calibri"/>
                <a:cs typeface="Calibri"/>
                <a:sym typeface="Calibri"/>
              </a:rPr>
              <a:t>2018 </a:t>
            </a:r>
            <a:r>
              <a:rPr b="0" i="0" lang="en-US" sz="1050" u="none" cap="none" strike="noStrike">
                <a:solidFill>
                  <a:srgbClr val="002060"/>
                </a:solidFill>
                <a:latin typeface="Calibri"/>
                <a:ea typeface="Calibri"/>
                <a:cs typeface="Calibri"/>
                <a:sym typeface="Calibri"/>
              </a:rPr>
              <a:t>Urbanisme favorable à la santé : de la théorie à la pratique.  Dossier Prendre soin des urbains, Revue Urbanisme, octobre 2018, n°410 :36-39. </a:t>
            </a:r>
            <a:r>
              <a:rPr b="0" i="0" lang="en-US" sz="1050" u="sng" cap="none" strike="noStrike">
                <a:solidFill>
                  <a:srgbClr val="002060"/>
                </a:solidFill>
                <a:latin typeface="Calibri"/>
                <a:ea typeface="Calibri"/>
                <a:cs typeface="Calibri"/>
                <a:sym typeface="Calibri"/>
                <a:hlinkClick r:id="rId4">
                  <a:extLst>
                    <a:ext uri="{A12FA001-AC4F-418D-AE19-62706E023703}">
                      <ahyp:hlinkClr val="tx"/>
                    </a:ext>
                  </a:extLst>
                </a:hlinkClick>
              </a:rPr>
              <a:t>https://www.urbanisme.fr/prendre-soin-des-urbains/dossier-410/EDITO</a:t>
            </a:r>
            <a:endParaRPr b="0" i="0" sz="1050" u="none" cap="none" strike="noStrike">
              <a:solidFill>
                <a:srgbClr val="002060"/>
              </a:solidFill>
              <a:latin typeface="Calibri"/>
              <a:ea typeface="Calibri"/>
              <a:cs typeface="Calibri"/>
              <a:sym typeface="Calibri"/>
            </a:endParaRPr>
          </a:p>
        </p:txBody>
      </p:sp>
      <p:sp>
        <p:nvSpPr>
          <p:cNvPr id="3311" name="Google Shape;3311;p27"/>
          <p:cNvSpPr txBox="1"/>
          <p:nvPr/>
        </p:nvSpPr>
        <p:spPr>
          <a:xfrm rot="-5400000">
            <a:off x="14879325" y="6157277"/>
            <a:ext cx="5791200" cy="547688"/>
          </a:xfrm>
          <a:prstGeom prst="rect">
            <a:avLst/>
          </a:prstGeom>
          <a:noFill/>
          <a:ln>
            <a:noFill/>
          </a:ln>
        </p:spPr>
        <p:txBody>
          <a:bodyPr anchorCtr="0" anchor="ctr" bIns="68575" lIns="137150" spcFirstLastPara="1" rIns="137150" wrap="square" tIns="68575">
            <a:noAutofit/>
          </a:bodyPr>
          <a:lstStyle/>
          <a:p>
            <a:pPr indent="0" lvl="0" marL="0" marR="0" rtl="0" algn="ctr">
              <a:lnSpc>
                <a:spcPct val="100000"/>
              </a:lnSpc>
              <a:spcBef>
                <a:spcPts val="0"/>
              </a:spcBef>
              <a:spcAft>
                <a:spcPts val="0"/>
              </a:spcAft>
              <a:buNone/>
            </a:pPr>
            <a:r>
              <a:rPr b="0" i="0" lang="en-US" sz="1500" u="none" cap="none" strike="noStrike">
                <a:solidFill>
                  <a:srgbClr val="000000"/>
                </a:solidFill>
                <a:latin typeface="Calibri"/>
                <a:ea typeface="Calibri"/>
                <a:cs typeface="Calibri"/>
                <a:sym typeface="Calibri"/>
              </a:rPr>
              <a:t>@ A. Roué Le Gall – Septembre 2024</a:t>
            </a:r>
            <a:endParaRPr b="0" i="0" sz="1500" u="none" cap="none" strike="noStrike">
              <a:solidFill>
                <a:srgbClr val="000000"/>
              </a:solidFill>
              <a:latin typeface="Calibri"/>
              <a:ea typeface="Calibri"/>
              <a:cs typeface="Calibri"/>
              <a:sym typeface="Calibri"/>
            </a:endParaRPr>
          </a:p>
        </p:txBody>
      </p:sp>
      <p:sp>
        <p:nvSpPr>
          <p:cNvPr id="3312" name="Google Shape;3312;p27"/>
          <p:cNvSpPr/>
          <p:nvPr/>
        </p:nvSpPr>
        <p:spPr>
          <a:xfrm>
            <a:off x="10800087" y="3514622"/>
            <a:ext cx="3382491" cy="3257550"/>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chemeClr val="lt1"/>
          </a:solidFill>
          <a:ln cap="flat" cmpd="sng" w="12700">
            <a:solidFill>
              <a:srgbClr val="FFCCCC"/>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None/>
            </a:pPr>
            <a:r>
              <a:rPr b="1" i="0" lang="en-US" sz="2250" u="none" cap="none" strike="noStrike">
                <a:solidFill>
                  <a:schemeClr val="lt2"/>
                </a:solidFill>
                <a:latin typeface="Calibri"/>
                <a:ea typeface="Calibri"/>
                <a:cs typeface="Calibri"/>
                <a:sym typeface="Calibri"/>
              </a:rPr>
              <a:t>S’appuyer sur des démarches et outils pour intégrer la santé </a:t>
            </a:r>
            <a:r>
              <a:rPr b="1" i="0" lang="en-US" sz="1500" u="none" cap="none" strike="noStrike">
                <a:solidFill>
                  <a:schemeClr val="lt2"/>
                </a:solidFill>
                <a:latin typeface="Calibri"/>
                <a:ea typeface="Calibri"/>
                <a:cs typeface="Calibri"/>
                <a:sym typeface="Calibri"/>
              </a:rPr>
              <a:t>dans les documents d’urbanisme et opération d’aménagement </a:t>
            </a:r>
            <a:endParaRPr/>
          </a:p>
        </p:txBody>
      </p:sp>
      <p:sp>
        <p:nvSpPr>
          <p:cNvPr id="3313" name="Google Shape;3313;p27"/>
          <p:cNvSpPr/>
          <p:nvPr/>
        </p:nvSpPr>
        <p:spPr>
          <a:xfrm>
            <a:off x="4245155" y="6072917"/>
            <a:ext cx="3205020" cy="3064670"/>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chemeClr val="lt1"/>
          </a:solidFill>
          <a:ln cap="flat" cmpd="sng" w="12700">
            <a:solidFill>
              <a:srgbClr val="BF9000"/>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None/>
            </a:pPr>
            <a:r>
              <a:rPr b="1" i="0" lang="en-US" sz="2250" u="none" cap="none" strike="noStrike">
                <a:solidFill>
                  <a:schemeClr val="lt2"/>
                </a:solidFill>
                <a:latin typeface="Calibri"/>
                <a:ea typeface="Calibri"/>
                <a:cs typeface="Calibri"/>
                <a:sym typeface="Calibri"/>
              </a:rPr>
              <a:t>Aborder les projets et les politiques en utilisant des approches systémiques</a:t>
            </a:r>
            <a:endParaRPr/>
          </a:p>
        </p:txBody>
      </p:sp>
      <p:sp>
        <p:nvSpPr>
          <p:cNvPr id="3314" name="Google Shape;3314;p27"/>
          <p:cNvSpPr txBox="1"/>
          <p:nvPr/>
        </p:nvSpPr>
        <p:spPr>
          <a:xfrm>
            <a:off x="1140654" y="-53471"/>
            <a:ext cx="15556638" cy="95410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2060"/>
              </a:buClr>
              <a:buSzPts val="2800"/>
              <a:buFont typeface="Arial"/>
              <a:buNone/>
            </a:pPr>
            <a:r>
              <a:rPr b="1" i="0" lang="en-US" sz="2800" u="none" cap="none" strike="noStrike">
                <a:solidFill>
                  <a:srgbClr val="002060"/>
                </a:solidFill>
                <a:latin typeface="Arial"/>
                <a:ea typeface="Arial"/>
                <a:cs typeface="Arial"/>
                <a:sym typeface="Arial"/>
              </a:rPr>
              <a:t>Synthèse graphique des stratégies d’action pour soutenir des transformations effectives et répondre aux enjeux santé-environnement-climat</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319" name="Shape 3319"/>
        <p:cNvGrpSpPr/>
        <p:nvPr/>
      </p:nvGrpSpPr>
      <p:grpSpPr>
        <a:xfrm>
          <a:off x="0" y="0"/>
          <a:ext cx="0" cy="0"/>
          <a:chOff x="0" y="0"/>
          <a:chExt cx="0" cy="0"/>
        </a:xfrm>
      </p:grpSpPr>
      <p:sp>
        <p:nvSpPr>
          <p:cNvPr id="3320" name="Google Shape;3320;p28"/>
          <p:cNvSpPr txBox="1"/>
          <p:nvPr>
            <p:ph type="title"/>
          </p:nvPr>
        </p:nvSpPr>
        <p:spPr>
          <a:xfrm>
            <a:off x="5715629" y="1139639"/>
            <a:ext cx="3668535" cy="1988345"/>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000"/>
              <a:buFont typeface="Calibri"/>
              <a:buNone/>
            </a:pPr>
            <a:r>
              <a:rPr lang="en-US" sz="3000"/>
              <a:t>(RBUS)</a:t>
            </a:r>
            <a:endParaRPr/>
          </a:p>
        </p:txBody>
      </p:sp>
      <p:sp>
        <p:nvSpPr>
          <p:cNvPr id="3321" name="Google Shape;3321;p28"/>
          <p:cNvSpPr txBox="1"/>
          <p:nvPr>
            <p:ph idx="1" type="body"/>
          </p:nvPr>
        </p:nvSpPr>
        <p:spPr>
          <a:xfrm>
            <a:off x="7468183" y="3824089"/>
            <a:ext cx="7199999" cy="6002702"/>
          </a:xfrm>
          <a:prstGeom prst="rect">
            <a:avLst/>
          </a:prstGeom>
          <a:noFill/>
          <a:ln>
            <a:noFill/>
          </a:ln>
        </p:spPr>
        <p:txBody>
          <a:bodyPr anchorCtr="0" anchor="t" bIns="45700" lIns="91425" spcFirstLastPara="1" rIns="91425" wrap="square" tIns="45700">
            <a:normAutofit lnSpcReduction="10000"/>
          </a:bodyPr>
          <a:lstStyle/>
          <a:p>
            <a:pPr indent="0" lvl="0" marL="0" rtl="0" algn="ctr">
              <a:lnSpc>
                <a:spcPct val="110000"/>
              </a:lnSpc>
              <a:spcBef>
                <a:spcPts val="0"/>
              </a:spcBef>
              <a:spcAft>
                <a:spcPts val="0"/>
              </a:spcAft>
              <a:buClr>
                <a:srgbClr val="333333"/>
              </a:buClr>
              <a:buSzPts val="3200"/>
              <a:buNone/>
            </a:pPr>
            <a:r>
              <a:rPr b="1" lang="en-US" sz="3200">
                <a:solidFill>
                  <a:srgbClr val="333333"/>
                </a:solidFill>
                <a:latin typeface="Calibri"/>
                <a:ea typeface="Calibri"/>
                <a:cs typeface="Calibri"/>
                <a:sym typeface="Calibri"/>
              </a:rPr>
              <a:t>L’objectif est de travailler et d’approfondir </a:t>
            </a:r>
            <a:r>
              <a:rPr b="1" lang="en-US" sz="2800">
                <a:solidFill>
                  <a:srgbClr val="333333"/>
                </a:solidFill>
                <a:latin typeface="Calibri"/>
                <a:ea typeface="Calibri"/>
                <a:cs typeface="Calibri"/>
                <a:sym typeface="Calibri"/>
              </a:rPr>
              <a:t>:</a:t>
            </a:r>
            <a:endParaRPr/>
          </a:p>
          <a:p>
            <a:pPr indent="-342900" lvl="0" marL="342900" rtl="0" algn="l">
              <a:lnSpc>
                <a:spcPct val="110000"/>
              </a:lnSpc>
              <a:spcBef>
                <a:spcPts val="1200"/>
              </a:spcBef>
              <a:spcAft>
                <a:spcPts val="0"/>
              </a:spcAft>
              <a:buClr>
                <a:srgbClr val="333333"/>
              </a:buClr>
              <a:buSzPts val="2800"/>
              <a:buFont typeface="Noto Sans Symbols"/>
              <a:buChar char="⮚"/>
            </a:pPr>
            <a:r>
              <a:rPr lang="en-US" sz="2800">
                <a:solidFill>
                  <a:srgbClr val="333333"/>
                </a:solidFill>
                <a:latin typeface="Calibri"/>
                <a:ea typeface="Calibri"/>
                <a:cs typeface="Calibri"/>
                <a:sym typeface="Calibri"/>
              </a:rPr>
              <a:t>les relations entre les champs de la santé et de l’urbanisme,  de l’aménagement et de l’environnement,</a:t>
            </a:r>
            <a:endParaRPr/>
          </a:p>
          <a:p>
            <a:pPr indent="-342900" lvl="0" marL="342900" rtl="0" algn="l">
              <a:lnSpc>
                <a:spcPct val="110000"/>
              </a:lnSpc>
              <a:spcBef>
                <a:spcPts val="1200"/>
              </a:spcBef>
              <a:spcAft>
                <a:spcPts val="0"/>
              </a:spcAft>
              <a:buClr>
                <a:srgbClr val="333333"/>
              </a:buClr>
              <a:buSzPts val="2800"/>
              <a:buFont typeface="Noto Sans Symbols"/>
              <a:buChar char="⮚"/>
            </a:pPr>
            <a:r>
              <a:rPr lang="en-US" sz="2800">
                <a:solidFill>
                  <a:srgbClr val="333333"/>
                </a:solidFill>
                <a:latin typeface="Calibri"/>
                <a:ea typeface="Calibri"/>
                <a:cs typeface="Calibri"/>
                <a:sym typeface="Calibri"/>
              </a:rPr>
              <a:t>le rapprochement entre le monde académique et les acteurs de   la fabrique de la ville et des territoires (décideurs, professionnels)</a:t>
            </a:r>
            <a:endParaRPr/>
          </a:p>
          <a:p>
            <a:pPr indent="-342900" lvl="0" marL="342900" rtl="0" algn="l">
              <a:lnSpc>
                <a:spcPct val="110000"/>
              </a:lnSpc>
              <a:spcBef>
                <a:spcPts val="1200"/>
              </a:spcBef>
              <a:spcAft>
                <a:spcPts val="0"/>
              </a:spcAft>
              <a:buClr>
                <a:srgbClr val="333333"/>
              </a:buClr>
              <a:buSzPts val="2800"/>
              <a:buFont typeface="Noto Sans Symbols"/>
              <a:buChar char="⮚"/>
            </a:pPr>
            <a:r>
              <a:rPr lang="en-US" sz="2800">
                <a:solidFill>
                  <a:srgbClr val="333333"/>
                </a:solidFill>
                <a:latin typeface="Calibri"/>
                <a:ea typeface="Calibri"/>
                <a:cs typeface="Calibri"/>
                <a:sym typeface="Calibri"/>
              </a:rPr>
              <a:t>les modalités d’intégration de la santé, de l’environnement et du climat dans les politiques et projets d’aménagement</a:t>
            </a:r>
            <a:endParaRPr sz="2800">
              <a:latin typeface="Calibri"/>
              <a:ea typeface="Calibri"/>
              <a:cs typeface="Calibri"/>
              <a:sym typeface="Calibri"/>
            </a:endParaRPr>
          </a:p>
        </p:txBody>
      </p:sp>
      <p:sp>
        <p:nvSpPr>
          <p:cNvPr id="3322" name="Google Shape;3322;p28"/>
          <p:cNvSpPr txBox="1"/>
          <p:nvPr>
            <p:ph idx="11" type="ftr"/>
          </p:nvPr>
        </p:nvSpPr>
        <p:spPr>
          <a:xfrm>
            <a:off x="-804765" y="9826791"/>
            <a:ext cx="6172200" cy="547688"/>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None/>
            </a:pPr>
            <a:r>
              <a:rPr lang="en-US">
                <a:solidFill>
                  <a:srgbClr val="888888"/>
                </a:solidFill>
                <a:latin typeface="Calibri"/>
                <a:ea typeface="Calibri"/>
                <a:cs typeface="Calibri"/>
                <a:sym typeface="Calibri"/>
              </a:rPr>
              <a:t>ARLG-EHESP-30 juin 2026 </a:t>
            </a:r>
            <a:endParaRPr>
              <a:solidFill>
                <a:srgbClr val="888888"/>
              </a:solidFill>
              <a:latin typeface="Calibri"/>
              <a:ea typeface="Calibri"/>
              <a:cs typeface="Calibri"/>
              <a:sym typeface="Calibri"/>
            </a:endParaRPr>
          </a:p>
        </p:txBody>
      </p:sp>
      <p:sp>
        <p:nvSpPr>
          <p:cNvPr id="3323" name="Google Shape;3323;p28"/>
          <p:cNvSpPr/>
          <p:nvPr/>
        </p:nvSpPr>
        <p:spPr>
          <a:xfrm>
            <a:off x="1006137" y="626211"/>
            <a:ext cx="1964580" cy="1840812"/>
          </a:xfrm>
          <a:custGeom>
            <a:rect b="b" l="l" r="r" t="t"/>
            <a:pathLst>
              <a:path extrusionOk="0" h="1625600" w="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solidFill>
            <a:srgbClr val="E1EFD8"/>
          </a:solidFill>
          <a:ln cap="flat" cmpd="sng" w="9525">
            <a:solidFill>
              <a:srgbClr val="A8D08C"/>
            </a:solidFill>
            <a:prstDash val="dash"/>
            <a:miter lim="8000"/>
            <a:headEnd len="sm" w="sm" type="none"/>
            <a:tailEnd len="sm" w="sm" type="none"/>
          </a:ln>
        </p:spPr>
        <p:txBody>
          <a:bodyPr anchorCtr="0" anchor="ctr" bIns="640425" lIns="636725" spcFirstLastPara="1" rIns="636725" wrap="square" tIns="640425">
            <a:noAutofit/>
          </a:bodyPr>
          <a:lstStyle/>
          <a:p>
            <a:pPr indent="0" lvl="0" marL="0" marR="0" rtl="0" algn="ctr">
              <a:lnSpc>
                <a:spcPct val="90000"/>
              </a:lnSpc>
              <a:spcBef>
                <a:spcPts val="0"/>
              </a:spcBef>
              <a:spcAft>
                <a:spcPts val="0"/>
              </a:spcAft>
              <a:buNone/>
            </a:pPr>
            <a:r>
              <a:t/>
            </a:r>
            <a:endParaRPr b="0" i="0" sz="1800" u="none" cap="none" strike="noStrike">
              <a:solidFill>
                <a:srgbClr val="9BBB59"/>
              </a:solidFill>
              <a:latin typeface="Calibri"/>
              <a:ea typeface="Calibri"/>
              <a:cs typeface="Calibri"/>
              <a:sym typeface="Calibri"/>
            </a:endParaRPr>
          </a:p>
        </p:txBody>
      </p:sp>
      <p:sp>
        <p:nvSpPr>
          <p:cNvPr id="3324" name="Google Shape;3324;p28"/>
          <p:cNvSpPr txBox="1"/>
          <p:nvPr/>
        </p:nvSpPr>
        <p:spPr>
          <a:xfrm>
            <a:off x="1257301" y="1049790"/>
            <a:ext cx="1468784"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rgbClr val="000000"/>
                </a:solidFill>
                <a:latin typeface="Calibri"/>
                <a:ea typeface="Calibri"/>
                <a:cs typeface="Calibri"/>
                <a:sym typeface="Calibri"/>
              </a:rPr>
              <a:t>Soutenir le déploiement de réseaux </a:t>
            </a:r>
            <a:endParaRPr/>
          </a:p>
        </p:txBody>
      </p:sp>
      <p:pic>
        <p:nvPicPr>
          <p:cNvPr descr="Une image contenant habits, chaussures, personne, homme&#10;&#10;Description générée automatiquement" id="3325" name="Google Shape;3325;p28"/>
          <p:cNvPicPr preferRelativeResize="0"/>
          <p:nvPr/>
        </p:nvPicPr>
        <p:blipFill rotWithShape="1">
          <a:blip r:embed="rId3">
            <a:alphaModFix/>
          </a:blip>
          <a:srcRect b="4266" l="0" r="0" t="0"/>
          <a:stretch/>
        </p:blipFill>
        <p:spPr>
          <a:xfrm>
            <a:off x="155273" y="3926131"/>
            <a:ext cx="7200000" cy="5169639"/>
          </a:xfrm>
          <a:prstGeom prst="rect">
            <a:avLst/>
          </a:prstGeom>
          <a:noFill/>
          <a:ln>
            <a:noFill/>
          </a:ln>
        </p:spPr>
      </p:pic>
      <p:sp>
        <p:nvSpPr>
          <p:cNvPr id="3326" name="Google Shape;3326;p28"/>
          <p:cNvSpPr txBox="1"/>
          <p:nvPr/>
        </p:nvSpPr>
        <p:spPr>
          <a:xfrm>
            <a:off x="118897" y="9487626"/>
            <a:ext cx="7591176"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200" u="sng" cap="none" strike="noStrike">
                <a:solidFill>
                  <a:srgbClr val="000000"/>
                </a:solidFill>
                <a:latin typeface="Calibri"/>
                <a:ea typeface="Calibri"/>
                <a:cs typeface="Calibri"/>
                <a:sym typeface="Calibri"/>
                <a:hlinkClick r:id="rId4">
                  <a:extLst>
                    <a:ext uri="{A12FA001-AC4F-418D-AE19-62706E023703}">
                      <ahyp:hlinkClr val="tx"/>
                    </a:ext>
                  </a:extLst>
                </a:hlinkClick>
              </a:rPr>
              <a:t>https://territoire-environnement-sante.fr/actions-et-projets/constitution-du-reseau-bretagne-urbanisme-et-sante-rbus</a:t>
            </a:r>
            <a:r>
              <a:rPr b="0" i="0" lang="en-US" sz="1200" u="none" cap="none" strike="noStrike">
                <a:solidFill>
                  <a:srgbClr val="000000"/>
                </a:solidFill>
                <a:latin typeface="Calibri"/>
                <a:ea typeface="Calibri"/>
                <a:cs typeface="Calibri"/>
                <a:sym typeface="Calibri"/>
              </a:rPr>
              <a:t> </a:t>
            </a:r>
            <a:endParaRPr/>
          </a:p>
        </p:txBody>
      </p:sp>
      <p:pic>
        <p:nvPicPr>
          <p:cNvPr id="3327" name="Google Shape;3327;p28"/>
          <p:cNvPicPr preferRelativeResize="0"/>
          <p:nvPr/>
        </p:nvPicPr>
        <p:blipFill rotWithShape="1">
          <a:blip r:embed="rId5">
            <a:alphaModFix/>
          </a:blip>
          <a:srcRect b="0" l="0" r="0" t="0"/>
          <a:stretch/>
        </p:blipFill>
        <p:spPr>
          <a:xfrm>
            <a:off x="3914485" y="95057"/>
            <a:ext cx="4286831" cy="2187159"/>
          </a:xfrm>
          <a:prstGeom prst="rect">
            <a:avLst/>
          </a:prstGeom>
          <a:noFill/>
          <a:ln>
            <a:noFill/>
          </a:ln>
        </p:spPr>
      </p:pic>
      <p:sp>
        <p:nvSpPr>
          <p:cNvPr id="3328" name="Google Shape;3328;p28"/>
          <p:cNvSpPr txBox="1"/>
          <p:nvPr/>
        </p:nvSpPr>
        <p:spPr>
          <a:xfrm>
            <a:off x="155273" y="8350925"/>
            <a:ext cx="6285245"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600" u="none" cap="none" strike="noStrike">
                <a:solidFill>
                  <a:srgbClr val="000000"/>
                </a:solidFill>
                <a:latin typeface="Calibri"/>
                <a:ea typeface="Calibri"/>
                <a:cs typeface="Calibri"/>
                <a:sym typeface="Calibri"/>
              </a:rPr>
              <a:t>Photos GT RBUS, Brest 1</a:t>
            </a:r>
            <a:r>
              <a:rPr b="0" baseline="30000" i="0" lang="en-US" sz="1600" u="none" cap="none" strike="noStrike">
                <a:solidFill>
                  <a:srgbClr val="000000"/>
                </a:solidFill>
                <a:latin typeface="Calibri"/>
                <a:ea typeface="Calibri"/>
                <a:cs typeface="Calibri"/>
                <a:sym typeface="Calibri"/>
              </a:rPr>
              <a:t>er</a:t>
            </a:r>
            <a:r>
              <a:rPr b="0" i="0" lang="en-US" sz="1600" u="none" cap="none" strike="noStrike">
                <a:solidFill>
                  <a:srgbClr val="000000"/>
                </a:solidFill>
                <a:latin typeface="Calibri"/>
                <a:ea typeface="Calibri"/>
                <a:cs typeface="Calibri"/>
                <a:sym typeface="Calibri"/>
              </a:rPr>
              <a:t> oct 2024</a:t>
            </a:r>
            <a:endParaRPr/>
          </a:p>
        </p:txBody>
      </p:sp>
      <p:pic>
        <p:nvPicPr>
          <p:cNvPr id="3329" name="Google Shape;3329;p28"/>
          <p:cNvPicPr preferRelativeResize="0"/>
          <p:nvPr/>
        </p:nvPicPr>
        <p:blipFill rotWithShape="1">
          <a:blip r:embed="rId6">
            <a:alphaModFix/>
          </a:blip>
          <a:srcRect b="0" l="0" r="0" t="0"/>
          <a:stretch/>
        </p:blipFill>
        <p:spPr>
          <a:xfrm>
            <a:off x="16526672" y="1943088"/>
            <a:ext cx="927899" cy="1154979"/>
          </a:xfrm>
          <a:prstGeom prst="rect">
            <a:avLst/>
          </a:prstGeom>
          <a:noFill/>
          <a:ln>
            <a:noFill/>
          </a:ln>
        </p:spPr>
      </p:pic>
      <p:pic>
        <p:nvPicPr>
          <p:cNvPr descr="Ecole des hautes études en santé publique (EHESP)" id="3330" name="Google Shape;3330;p28"/>
          <p:cNvPicPr preferRelativeResize="0"/>
          <p:nvPr/>
        </p:nvPicPr>
        <p:blipFill rotWithShape="1">
          <a:blip r:embed="rId7">
            <a:alphaModFix/>
          </a:blip>
          <a:srcRect b="0" l="0" r="0" t="0"/>
          <a:stretch/>
        </p:blipFill>
        <p:spPr>
          <a:xfrm>
            <a:off x="9792006" y="1103055"/>
            <a:ext cx="1230147" cy="1279284"/>
          </a:xfrm>
          <a:prstGeom prst="rect">
            <a:avLst/>
          </a:prstGeom>
          <a:noFill/>
          <a:ln>
            <a:noFill/>
          </a:ln>
        </p:spPr>
      </p:pic>
      <p:pic>
        <p:nvPicPr>
          <p:cNvPr id="3331" name="Google Shape;3331;p28"/>
          <p:cNvPicPr preferRelativeResize="0"/>
          <p:nvPr/>
        </p:nvPicPr>
        <p:blipFill rotWithShape="1">
          <a:blip r:embed="rId8">
            <a:alphaModFix/>
          </a:blip>
          <a:srcRect b="0" l="0" r="0" t="0"/>
          <a:stretch/>
        </p:blipFill>
        <p:spPr>
          <a:xfrm>
            <a:off x="11618883" y="1710518"/>
            <a:ext cx="1857375" cy="538163"/>
          </a:xfrm>
          <a:prstGeom prst="rect">
            <a:avLst/>
          </a:prstGeom>
          <a:noFill/>
          <a:ln>
            <a:noFill/>
          </a:ln>
        </p:spPr>
      </p:pic>
      <p:pic>
        <p:nvPicPr>
          <p:cNvPr id="3332" name="Google Shape;3332;p28"/>
          <p:cNvPicPr preferRelativeResize="0"/>
          <p:nvPr/>
        </p:nvPicPr>
        <p:blipFill rotWithShape="1">
          <a:blip r:embed="rId9">
            <a:alphaModFix/>
          </a:blip>
          <a:srcRect b="0" l="0" r="0" t="0"/>
          <a:stretch/>
        </p:blipFill>
        <p:spPr>
          <a:xfrm>
            <a:off x="11565293" y="297675"/>
            <a:ext cx="1127564" cy="1100718"/>
          </a:xfrm>
          <a:prstGeom prst="rect">
            <a:avLst/>
          </a:prstGeom>
          <a:noFill/>
          <a:ln>
            <a:noFill/>
          </a:ln>
        </p:spPr>
      </p:pic>
      <p:pic>
        <p:nvPicPr>
          <p:cNvPr descr="ARS-PPT-LOGO" id="3333" name="Google Shape;3333;p28"/>
          <p:cNvPicPr preferRelativeResize="0"/>
          <p:nvPr/>
        </p:nvPicPr>
        <p:blipFill rotWithShape="1">
          <a:blip r:embed="rId10">
            <a:alphaModFix/>
          </a:blip>
          <a:srcRect b="0" l="0" r="0" t="0"/>
          <a:stretch/>
        </p:blipFill>
        <p:spPr>
          <a:xfrm>
            <a:off x="9976055" y="286579"/>
            <a:ext cx="1264638" cy="838904"/>
          </a:xfrm>
          <a:prstGeom prst="rect">
            <a:avLst/>
          </a:prstGeom>
          <a:noFill/>
          <a:ln>
            <a:noFill/>
          </a:ln>
        </p:spPr>
      </p:pic>
      <p:pic>
        <p:nvPicPr>
          <p:cNvPr descr="L'Institut d'Aménagement et d'Urbanisme - IAUR - Accueil" id="3334" name="Google Shape;3334;p28"/>
          <p:cNvPicPr preferRelativeResize="0"/>
          <p:nvPr/>
        </p:nvPicPr>
        <p:blipFill rotWithShape="1">
          <a:blip r:embed="rId11">
            <a:alphaModFix/>
          </a:blip>
          <a:srcRect b="0" l="0" r="0" t="0"/>
          <a:stretch/>
        </p:blipFill>
        <p:spPr>
          <a:xfrm>
            <a:off x="12801572" y="2508912"/>
            <a:ext cx="2105996" cy="814269"/>
          </a:xfrm>
          <a:prstGeom prst="rect">
            <a:avLst/>
          </a:prstGeom>
          <a:noFill/>
          <a:ln>
            <a:noFill/>
          </a:ln>
        </p:spPr>
      </p:pic>
      <p:pic>
        <p:nvPicPr>
          <p:cNvPr id="3335" name="Google Shape;3335;p28"/>
          <p:cNvPicPr preferRelativeResize="0"/>
          <p:nvPr/>
        </p:nvPicPr>
        <p:blipFill rotWithShape="1">
          <a:blip r:embed="rId12">
            <a:alphaModFix/>
          </a:blip>
          <a:srcRect b="0" l="0" r="0" t="0"/>
          <a:stretch/>
        </p:blipFill>
        <p:spPr>
          <a:xfrm>
            <a:off x="13821763" y="1710518"/>
            <a:ext cx="2481263" cy="509588"/>
          </a:xfrm>
          <a:prstGeom prst="rect">
            <a:avLst/>
          </a:prstGeom>
          <a:noFill/>
          <a:ln>
            <a:noFill/>
          </a:ln>
        </p:spPr>
      </p:pic>
      <p:pic>
        <p:nvPicPr>
          <p:cNvPr descr="Une image contenant texte, Graphique, Police, capture d’écran&#10;&#10;Description générée automatiquement" id="3336" name="Google Shape;3336;p28"/>
          <p:cNvPicPr preferRelativeResize="0"/>
          <p:nvPr/>
        </p:nvPicPr>
        <p:blipFill rotWithShape="1">
          <a:blip r:embed="rId13">
            <a:alphaModFix/>
          </a:blip>
          <a:srcRect b="0" l="0" r="0" t="0"/>
          <a:stretch/>
        </p:blipFill>
        <p:spPr>
          <a:xfrm>
            <a:off x="12915901" y="275882"/>
            <a:ext cx="1852145" cy="714918"/>
          </a:xfrm>
          <a:prstGeom prst="rect">
            <a:avLst/>
          </a:prstGeom>
          <a:noFill/>
          <a:ln>
            <a:noFill/>
          </a:ln>
        </p:spPr>
      </p:pic>
      <p:pic>
        <p:nvPicPr>
          <p:cNvPr id="3337" name="Google Shape;3337;p28"/>
          <p:cNvPicPr preferRelativeResize="0"/>
          <p:nvPr/>
        </p:nvPicPr>
        <p:blipFill rotWithShape="1">
          <a:blip r:embed="rId14">
            <a:alphaModFix/>
          </a:blip>
          <a:srcRect b="0" l="0" r="0" t="0"/>
          <a:stretch/>
        </p:blipFill>
        <p:spPr>
          <a:xfrm>
            <a:off x="15087195" y="226131"/>
            <a:ext cx="1956204" cy="1243806"/>
          </a:xfrm>
          <a:prstGeom prst="rect">
            <a:avLst/>
          </a:prstGeom>
          <a:noFill/>
          <a:ln>
            <a:noFill/>
          </a:ln>
        </p:spPr>
      </p:pic>
      <p:sp>
        <p:nvSpPr>
          <p:cNvPr id="3338" name="Google Shape;3338;p28"/>
          <p:cNvSpPr txBox="1"/>
          <p:nvPr/>
        </p:nvSpPr>
        <p:spPr>
          <a:xfrm>
            <a:off x="154680" y="9118682"/>
            <a:ext cx="10030767" cy="4154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100" u="sng" cap="none" strike="noStrike">
                <a:solidFill>
                  <a:srgbClr val="000000"/>
                </a:solidFill>
                <a:latin typeface="Calibri"/>
                <a:ea typeface="Calibri"/>
                <a:cs typeface="Calibri"/>
                <a:sym typeface="Calibri"/>
                <a:hlinkClick r:id="rId15">
                  <a:extLst>
                    <a:ext uri="{A12FA001-AC4F-418D-AE19-62706E023703}">
                      <ahyp:hlinkClr val="tx"/>
                    </a:ext>
                  </a:extLst>
                </a:hlinkClick>
              </a:rPr>
              <a:t>www.gtrbus.wordpress.com</a:t>
            </a:r>
            <a:endParaRPr b="0" i="0" sz="2100" u="none" cap="none" strike="noStrike">
              <a:solidFill>
                <a:srgbClr val="000000"/>
              </a:solidFill>
              <a:latin typeface="Calibri"/>
              <a:ea typeface="Calibri"/>
              <a:cs typeface="Calibri"/>
              <a:sym typeface="Calibri"/>
            </a:endParaRPr>
          </a:p>
        </p:txBody>
      </p:sp>
      <p:pic>
        <p:nvPicPr>
          <p:cNvPr id="3339" name="Google Shape;3339;p28"/>
          <p:cNvPicPr preferRelativeResize="0"/>
          <p:nvPr/>
        </p:nvPicPr>
        <p:blipFill rotWithShape="1">
          <a:blip r:embed="rId16">
            <a:alphaModFix/>
          </a:blip>
          <a:srcRect b="7287" l="37935" r="24697" t="10342"/>
          <a:stretch/>
        </p:blipFill>
        <p:spPr>
          <a:xfrm>
            <a:off x="14781092" y="4039320"/>
            <a:ext cx="3351635" cy="4155837"/>
          </a:xfrm>
          <a:prstGeom prst="rect">
            <a:avLst/>
          </a:prstGeom>
          <a:noFill/>
          <a:ln>
            <a:noFill/>
          </a:ln>
        </p:spPr>
      </p:pic>
      <p:sp>
        <p:nvSpPr>
          <p:cNvPr id="3340" name="Google Shape;3340;p28"/>
          <p:cNvSpPr txBox="1"/>
          <p:nvPr/>
        </p:nvSpPr>
        <p:spPr>
          <a:xfrm>
            <a:off x="14768046" y="8253316"/>
            <a:ext cx="3433453"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200" u="sng" cap="none" strike="noStrike">
                <a:solidFill>
                  <a:srgbClr val="000000"/>
                </a:solidFill>
                <a:latin typeface="Calibri"/>
                <a:ea typeface="Calibri"/>
                <a:cs typeface="Calibri"/>
                <a:sym typeface="Calibri"/>
                <a:hlinkClick r:id="rId17">
                  <a:extLst>
                    <a:ext uri="{A12FA001-AC4F-418D-AE19-62706E023703}">
                      <ahyp:hlinkClr val="tx"/>
                    </a:ext>
                  </a:extLst>
                </a:hlinkClick>
              </a:rPr>
              <a:t>https://www.who.int/teams/social-determinants-of-health/urban-health/strategic-approach/case-studies</a:t>
            </a:r>
            <a:r>
              <a:rPr b="0" i="0" lang="en-US" sz="1200" u="none" cap="none" strike="noStrike">
                <a:solidFill>
                  <a:srgbClr val="000000"/>
                </a:solidFill>
                <a:latin typeface="Calibri"/>
                <a:ea typeface="Calibri"/>
                <a:cs typeface="Calibri"/>
                <a:sym typeface="Calibri"/>
              </a:rPr>
              <a:t>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solidFill>
          <a:schemeClr val="lt1"/>
        </a:solidFill>
      </p:bgPr>
    </p:bg>
    <p:spTree>
      <p:nvGrpSpPr>
        <p:cNvPr id="3345" name="Shape 3345"/>
        <p:cNvGrpSpPr/>
        <p:nvPr/>
      </p:nvGrpSpPr>
      <p:grpSpPr>
        <a:xfrm>
          <a:off x="0" y="0"/>
          <a:ext cx="0" cy="0"/>
          <a:chOff x="0" y="0"/>
          <a:chExt cx="0" cy="0"/>
        </a:xfrm>
      </p:grpSpPr>
      <p:sp>
        <p:nvSpPr>
          <p:cNvPr id="3346" name="Google Shape;3346;p29"/>
          <p:cNvSpPr/>
          <p:nvPr/>
        </p:nvSpPr>
        <p:spPr>
          <a:xfrm rot="-5400000">
            <a:off x="-571495" y="571502"/>
            <a:ext cx="10287002" cy="9143993"/>
          </a:xfrm>
          <a:prstGeom prst="rect">
            <a:avLst/>
          </a:prstGeom>
          <a:solidFill>
            <a:schemeClr val="lt1"/>
          </a:solidFill>
          <a:ln>
            <a:noFill/>
          </a:ln>
          <a:effectLst>
            <a:outerShdw blurRad="381000" sx="99000" rotWithShape="0" algn="l" dist="101600" sy="99000">
              <a:srgbClr val="000000">
                <a:alpha val="12156"/>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2700" u="none" cap="none" strike="noStrike">
              <a:solidFill>
                <a:srgbClr val="FFFFFF"/>
              </a:solidFill>
              <a:latin typeface="Arial"/>
              <a:ea typeface="Arial"/>
              <a:cs typeface="Arial"/>
              <a:sym typeface="Arial"/>
            </a:endParaRPr>
          </a:p>
        </p:txBody>
      </p:sp>
      <p:sp>
        <p:nvSpPr>
          <p:cNvPr id="3347" name="Google Shape;3347;p29"/>
          <p:cNvSpPr txBox="1"/>
          <p:nvPr>
            <p:ph type="title"/>
          </p:nvPr>
        </p:nvSpPr>
        <p:spPr>
          <a:xfrm>
            <a:off x="342901" y="6817057"/>
            <a:ext cx="8561615" cy="2717468"/>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Play"/>
              <a:buNone/>
            </a:pPr>
            <a:r>
              <a:rPr lang="en-US" sz="6000"/>
              <a:t>Le collectif </a:t>
            </a:r>
            <a:r>
              <a:rPr b="1" lang="en-US" sz="6000"/>
              <a:t>CNSBE</a:t>
            </a:r>
            <a:r>
              <a:rPr lang="en-US" sz="6000"/>
              <a:t> - </a:t>
            </a:r>
            <a:r>
              <a:rPr b="1" i="1" lang="en-US" sz="6000"/>
              <a:t>Campus Nature Santé Bien-être</a:t>
            </a:r>
            <a:endParaRPr/>
          </a:p>
        </p:txBody>
      </p:sp>
      <p:pic>
        <p:nvPicPr>
          <p:cNvPr descr="Une image contenant plein air, herbe, nuage, ciel&#10;&#10;Description générée automatiquement" id="3348" name="Google Shape;3348;p29"/>
          <p:cNvPicPr preferRelativeResize="0"/>
          <p:nvPr/>
        </p:nvPicPr>
        <p:blipFill rotWithShape="1">
          <a:blip r:embed="rId3">
            <a:alphaModFix/>
          </a:blip>
          <a:srcRect b="4115" l="0" r="0" t="5885"/>
          <a:stretch/>
        </p:blipFill>
        <p:spPr>
          <a:xfrm>
            <a:off x="-1" y="15"/>
            <a:ext cx="9144002" cy="6172185"/>
          </a:xfrm>
          <a:prstGeom prst="rect">
            <a:avLst/>
          </a:prstGeom>
          <a:noFill/>
          <a:ln>
            <a:noFill/>
          </a:ln>
        </p:spPr>
      </p:pic>
      <p:sp>
        <p:nvSpPr>
          <p:cNvPr id="3349" name="Google Shape;3349;p29"/>
          <p:cNvSpPr txBox="1"/>
          <p:nvPr>
            <p:ph idx="1" type="body"/>
          </p:nvPr>
        </p:nvSpPr>
        <p:spPr>
          <a:xfrm>
            <a:off x="9570720" y="114300"/>
            <a:ext cx="8374380" cy="10287003"/>
          </a:xfrm>
          <a:prstGeom prst="rect">
            <a:avLst/>
          </a:prstGeom>
          <a:noFill/>
          <a:ln>
            <a:noFill/>
          </a:ln>
        </p:spPr>
        <p:txBody>
          <a:bodyPr anchorCtr="0" anchor="ctr" bIns="68575" lIns="137150" spcFirstLastPara="1" rIns="137150" wrap="square" tIns="68575">
            <a:normAutofit fontScale="70000" lnSpcReduction="20000"/>
          </a:bodyPr>
          <a:lstStyle/>
          <a:p>
            <a:pPr indent="-514350" lvl="0" marL="514350" rtl="0" algn="l">
              <a:lnSpc>
                <a:spcPct val="90000"/>
              </a:lnSpc>
              <a:spcBef>
                <a:spcPts val="0"/>
              </a:spcBef>
              <a:spcAft>
                <a:spcPts val="0"/>
              </a:spcAft>
              <a:buClr>
                <a:schemeClr val="dk1"/>
              </a:buClr>
              <a:buSzPct val="100000"/>
              <a:buFont typeface="Noto Sans Symbols"/>
              <a:buChar char="⮚"/>
            </a:pPr>
            <a:r>
              <a:rPr lang="en-US" sz="3600"/>
              <a:t>Initié en 2024</a:t>
            </a:r>
            <a:endParaRPr/>
          </a:p>
          <a:p>
            <a:pPr indent="-354330" lvl="0" marL="514350" rtl="0" algn="l">
              <a:lnSpc>
                <a:spcPct val="90000"/>
              </a:lnSpc>
              <a:spcBef>
                <a:spcPts val="1500"/>
              </a:spcBef>
              <a:spcAft>
                <a:spcPts val="0"/>
              </a:spcAft>
              <a:buClr>
                <a:schemeClr val="dk1"/>
              </a:buClr>
              <a:buSzPct val="100000"/>
              <a:buFont typeface="Noto Sans Symbols"/>
              <a:buNone/>
            </a:pPr>
            <a:r>
              <a:t/>
            </a:r>
            <a:endParaRPr sz="3600"/>
          </a:p>
          <a:p>
            <a:pPr indent="0" lvl="0" marL="0" rtl="0" algn="l">
              <a:lnSpc>
                <a:spcPct val="90000"/>
              </a:lnSpc>
              <a:spcBef>
                <a:spcPts val="1500"/>
              </a:spcBef>
              <a:spcAft>
                <a:spcPts val="0"/>
              </a:spcAft>
              <a:buClr>
                <a:schemeClr val="dk1"/>
              </a:buClr>
              <a:buSzPct val="100000"/>
              <a:buNone/>
            </a:pPr>
            <a:r>
              <a:rPr b="1" lang="en-US" sz="3900"/>
              <a:t>Objectifs : </a:t>
            </a:r>
            <a:endParaRPr/>
          </a:p>
          <a:p>
            <a:pPr indent="-342900" lvl="0" marL="514350" rtl="0" algn="l">
              <a:lnSpc>
                <a:spcPct val="120000"/>
              </a:lnSpc>
              <a:spcBef>
                <a:spcPts val="1500"/>
              </a:spcBef>
              <a:spcAft>
                <a:spcPts val="0"/>
              </a:spcAft>
              <a:buClr>
                <a:schemeClr val="dk1"/>
              </a:buClr>
              <a:buSzPct val="100000"/>
              <a:buFont typeface="Courier New"/>
              <a:buChar char="o"/>
            </a:pPr>
            <a:r>
              <a:rPr lang="en-US"/>
              <a:t>Soutenir une démarche de </a:t>
            </a:r>
            <a:r>
              <a:rPr b="1" lang="en-US">
                <a:solidFill>
                  <a:schemeClr val="accent6"/>
                </a:solidFill>
              </a:rPr>
              <a:t>préservation</a:t>
            </a:r>
            <a:r>
              <a:rPr lang="en-US"/>
              <a:t>, de </a:t>
            </a:r>
            <a:r>
              <a:rPr b="1" lang="en-US">
                <a:solidFill>
                  <a:schemeClr val="accent6"/>
                </a:solidFill>
              </a:rPr>
              <a:t>valorisation</a:t>
            </a:r>
            <a:r>
              <a:rPr lang="en-US"/>
              <a:t> et d'</a:t>
            </a:r>
            <a:r>
              <a:rPr b="1" lang="en-US">
                <a:solidFill>
                  <a:schemeClr val="accent6"/>
                </a:solidFill>
              </a:rPr>
              <a:t>aménagement des espaces verts </a:t>
            </a:r>
            <a:r>
              <a:rPr lang="en-US"/>
              <a:t>de notre lieu de travail, en s'inscrivant dans une </a:t>
            </a:r>
            <a:r>
              <a:rPr b="1" lang="en-US">
                <a:solidFill>
                  <a:schemeClr val="accent6"/>
                </a:solidFill>
              </a:rPr>
              <a:t>approche positive de la santé</a:t>
            </a:r>
            <a:endParaRPr/>
          </a:p>
          <a:p>
            <a:pPr indent="-342900" lvl="0" marL="514350" rtl="0" algn="l">
              <a:lnSpc>
                <a:spcPct val="120000"/>
              </a:lnSpc>
              <a:spcBef>
                <a:spcPts val="1500"/>
              </a:spcBef>
              <a:spcAft>
                <a:spcPts val="0"/>
              </a:spcAft>
              <a:buClr>
                <a:schemeClr val="dk1"/>
              </a:buClr>
              <a:buSzPct val="100000"/>
              <a:buFont typeface="Courier New"/>
              <a:buChar char="o"/>
            </a:pPr>
            <a:r>
              <a:rPr lang="en-US"/>
              <a:t>Faire de nos espaces verts, un </a:t>
            </a:r>
            <a:r>
              <a:rPr b="1" lang="en-US">
                <a:solidFill>
                  <a:schemeClr val="accent6"/>
                </a:solidFill>
              </a:rPr>
              <a:t>objet de travail commun / objet de décloisonnement</a:t>
            </a:r>
            <a:endParaRPr/>
          </a:p>
          <a:p>
            <a:pPr indent="-342900" lvl="0" marL="514350" rtl="0" algn="l">
              <a:lnSpc>
                <a:spcPct val="120000"/>
              </a:lnSpc>
              <a:spcBef>
                <a:spcPts val="1500"/>
              </a:spcBef>
              <a:spcAft>
                <a:spcPts val="0"/>
              </a:spcAft>
              <a:buClr>
                <a:schemeClr val="dk1"/>
              </a:buClr>
              <a:buSzPct val="100000"/>
              <a:buFont typeface="Courier New"/>
              <a:buChar char="o"/>
            </a:pPr>
            <a:r>
              <a:rPr lang="en-US"/>
              <a:t>Faire </a:t>
            </a:r>
            <a:r>
              <a:rPr b="1" lang="en-US">
                <a:solidFill>
                  <a:schemeClr val="accent6"/>
                </a:solidFill>
              </a:rPr>
              <a:t>reconnaitre les apports/contributions des espaces verts </a:t>
            </a:r>
            <a:r>
              <a:rPr lang="en-US"/>
              <a:t>au regard de la </a:t>
            </a:r>
            <a:r>
              <a:rPr b="1" lang="en-US">
                <a:solidFill>
                  <a:schemeClr val="accent6"/>
                </a:solidFill>
              </a:rPr>
              <a:t>santé</a:t>
            </a:r>
            <a:r>
              <a:rPr lang="en-US"/>
              <a:t>, de l'</a:t>
            </a:r>
            <a:r>
              <a:rPr b="1" lang="en-US">
                <a:solidFill>
                  <a:schemeClr val="accent6"/>
                </a:solidFill>
              </a:rPr>
              <a:t>environnement</a:t>
            </a:r>
            <a:r>
              <a:rPr lang="en-US"/>
              <a:t> et  du </a:t>
            </a:r>
            <a:r>
              <a:rPr b="1" lang="en-US">
                <a:solidFill>
                  <a:schemeClr val="accent6"/>
                </a:solidFill>
              </a:rPr>
              <a:t>climat</a:t>
            </a:r>
            <a:endParaRPr/>
          </a:p>
          <a:p>
            <a:pPr indent="-342900" lvl="0" marL="514350" rtl="0" algn="l">
              <a:lnSpc>
                <a:spcPct val="120000"/>
              </a:lnSpc>
              <a:spcBef>
                <a:spcPts val="1500"/>
              </a:spcBef>
              <a:spcAft>
                <a:spcPts val="0"/>
              </a:spcAft>
              <a:buClr>
                <a:schemeClr val="dk1"/>
              </a:buClr>
              <a:buSzPct val="100000"/>
              <a:buFont typeface="Courier New"/>
              <a:buChar char="o"/>
            </a:pPr>
            <a:r>
              <a:rPr lang="en-US"/>
              <a:t>Faire le lien avec l’écosystème de l’EHESP, avec les</a:t>
            </a:r>
            <a:r>
              <a:rPr lang="en-US">
                <a:solidFill>
                  <a:schemeClr val="accent6"/>
                </a:solidFill>
              </a:rPr>
              <a:t> </a:t>
            </a:r>
            <a:r>
              <a:rPr b="1" lang="en-US">
                <a:solidFill>
                  <a:schemeClr val="accent6"/>
                </a:solidFill>
              </a:rPr>
              <a:t>trames vertes et bleues et les quartiers environnants</a:t>
            </a:r>
            <a:r>
              <a:rPr lang="en-US"/>
              <a:t>, y compris les établissements d’enseignements supérieurs</a:t>
            </a:r>
            <a:endParaRPr/>
          </a:p>
          <a:p>
            <a:pPr indent="-354330" lvl="0" marL="514350" rtl="0" algn="l">
              <a:lnSpc>
                <a:spcPct val="90000"/>
              </a:lnSpc>
              <a:spcBef>
                <a:spcPts val="1500"/>
              </a:spcBef>
              <a:spcAft>
                <a:spcPts val="0"/>
              </a:spcAft>
              <a:buClr>
                <a:schemeClr val="dk1"/>
              </a:buClr>
              <a:buSzPct val="100000"/>
              <a:buFont typeface="Noto Sans Symbols"/>
              <a:buNone/>
            </a:pPr>
            <a:r>
              <a:t/>
            </a:r>
            <a:endParaRPr sz="3600">
              <a:highlight>
                <a:srgbClr val="FFFFFF"/>
              </a:highlight>
            </a:endParaRPr>
          </a:p>
          <a:p>
            <a:pPr indent="-342900" lvl="0" marL="342900" rtl="0" algn="l">
              <a:lnSpc>
                <a:spcPct val="90000"/>
              </a:lnSpc>
              <a:spcBef>
                <a:spcPts val="1500"/>
              </a:spcBef>
              <a:spcAft>
                <a:spcPts val="0"/>
              </a:spcAft>
              <a:buClr>
                <a:schemeClr val="dk1"/>
              </a:buClr>
              <a:buSzPct val="100000"/>
              <a:buNone/>
            </a:pPr>
            <a:r>
              <a:rPr i="1" lang="en-US" sz="1500">
                <a:highlight>
                  <a:srgbClr val="FFFFFF"/>
                </a:highlight>
              </a:rPr>
              <a:t>Document de cadrage V2-ARLG-MFT – 27 mars 2024</a:t>
            </a:r>
            <a:endParaRPr sz="1500"/>
          </a:p>
        </p:txBody>
      </p:sp>
      <p:sp>
        <p:nvSpPr>
          <p:cNvPr id="3350" name="Google Shape;3350;p29"/>
          <p:cNvSpPr/>
          <p:nvPr/>
        </p:nvSpPr>
        <p:spPr>
          <a:xfrm>
            <a:off x="14892958" y="114300"/>
            <a:ext cx="1964580" cy="1840812"/>
          </a:xfrm>
          <a:custGeom>
            <a:rect b="b" l="l" r="r" t="t"/>
            <a:pathLst>
              <a:path extrusionOk="0" h="1625600" w="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solidFill>
            <a:srgbClr val="D8F2CF"/>
          </a:solidFill>
          <a:ln cap="flat" cmpd="sng" w="9525">
            <a:solidFill>
              <a:srgbClr val="8CD872"/>
            </a:solidFill>
            <a:prstDash val="dash"/>
            <a:miter lim="8000"/>
            <a:headEnd len="sm" w="sm" type="none"/>
            <a:tailEnd len="sm" w="sm" type="none"/>
          </a:ln>
        </p:spPr>
        <p:txBody>
          <a:bodyPr anchorCtr="0" anchor="ctr" bIns="640425" lIns="636725" spcFirstLastPara="1" rIns="636725" wrap="square" tIns="640425">
            <a:noAutofit/>
          </a:bodyPr>
          <a:lstStyle/>
          <a:p>
            <a:pPr indent="0" lvl="0" marL="0" marR="0" rtl="0" algn="ctr">
              <a:lnSpc>
                <a:spcPct val="90000"/>
              </a:lnSpc>
              <a:spcBef>
                <a:spcPts val="0"/>
              </a:spcBef>
              <a:spcAft>
                <a:spcPts val="0"/>
              </a:spcAft>
              <a:buNone/>
            </a:pPr>
            <a:r>
              <a:t/>
            </a:r>
            <a:endParaRPr b="0" i="0" sz="1800" u="none" cap="none" strike="noStrike">
              <a:solidFill>
                <a:srgbClr val="9BBB59"/>
              </a:solidFill>
              <a:latin typeface="Calibri"/>
              <a:ea typeface="Calibri"/>
              <a:cs typeface="Calibri"/>
              <a:sym typeface="Calibri"/>
            </a:endParaRPr>
          </a:p>
        </p:txBody>
      </p:sp>
      <p:sp>
        <p:nvSpPr>
          <p:cNvPr id="3351" name="Google Shape;3351;p29"/>
          <p:cNvSpPr txBox="1"/>
          <p:nvPr/>
        </p:nvSpPr>
        <p:spPr>
          <a:xfrm>
            <a:off x="15167100" y="547625"/>
            <a:ext cx="1468784"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rgbClr val="000000"/>
                </a:solidFill>
                <a:latin typeface="Calibri"/>
                <a:ea typeface="Calibri"/>
                <a:cs typeface="Calibri"/>
                <a:sym typeface="Calibri"/>
              </a:rPr>
              <a:t>Soutenir le déploiement de réseaux </a:t>
            </a:r>
            <a:endParaRPr/>
          </a:p>
        </p:txBody>
      </p:sp>
      <p:sp>
        <p:nvSpPr>
          <p:cNvPr id="3352" name="Google Shape;3352;p29"/>
          <p:cNvSpPr txBox="1"/>
          <p:nvPr>
            <p:ph idx="11" type="ftr"/>
          </p:nvPr>
        </p:nvSpPr>
        <p:spPr>
          <a:xfrm>
            <a:off x="13155386" y="9739312"/>
            <a:ext cx="6172200" cy="547688"/>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None/>
            </a:pPr>
            <a:r>
              <a:rPr lang="en-US" sz="1100"/>
              <a:t>ARLG-EHESP-30 juin 2026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4" name="Shape 3014"/>
        <p:cNvGrpSpPr/>
        <p:nvPr/>
      </p:nvGrpSpPr>
      <p:grpSpPr>
        <a:xfrm>
          <a:off x="0" y="0"/>
          <a:ext cx="0" cy="0"/>
          <a:chOff x="0" y="0"/>
          <a:chExt cx="0" cy="0"/>
        </a:xfrm>
      </p:grpSpPr>
      <p:sp>
        <p:nvSpPr>
          <p:cNvPr id="3015" name="Google Shape;3015;p15"/>
          <p:cNvSpPr txBox="1"/>
          <p:nvPr>
            <p:ph type="ctrTitle"/>
          </p:nvPr>
        </p:nvSpPr>
        <p:spPr>
          <a:xfrm>
            <a:off x="685799" y="1312268"/>
            <a:ext cx="13377042"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rgbClr val="660066"/>
                </a:solidFill>
              </a:rPr>
              <a:t>Approche par les co-bénéfices à différentes échelles des territoires de vie : quelques éléments de cadrage</a:t>
            </a:r>
            <a:endParaRPr/>
          </a:p>
        </p:txBody>
      </p:sp>
      <p:sp>
        <p:nvSpPr>
          <p:cNvPr id="3016" name="Google Shape;3016;p15"/>
          <p:cNvSpPr txBox="1"/>
          <p:nvPr>
            <p:ph idx="11" type="ftr"/>
          </p:nvPr>
        </p:nvSpPr>
        <p:spPr>
          <a:xfrm>
            <a:off x="15392400" y="9733293"/>
            <a:ext cx="2895600" cy="365125"/>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ARLG-EHESP-30 juin 2026 </a:t>
            </a:r>
            <a:endParaRPr/>
          </a:p>
        </p:txBody>
      </p:sp>
      <p:sp>
        <p:nvSpPr>
          <p:cNvPr id="3017" name="Google Shape;3017;p1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357" name="Shape 3357"/>
        <p:cNvGrpSpPr/>
        <p:nvPr/>
      </p:nvGrpSpPr>
      <p:grpSpPr>
        <a:xfrm>
          <a:off x="0" y="0"/>
          <a:ext cx="0" cy="0"/>
          <a:chOff x="0" y="0"/>
          <a:chExt cx="0" cy="0"/>
        </a:xfrm>
      </p:grpSpPr>
      <p:sp>
        <p:nvSpPr>
          <p:cNvPr id="3358" name="Google Shape;3358;p30"/>
          <p:cNvSpPr txBox="1"/>
          <p:nvPr>
            <p:ph type="title"/>
          </p:nvPr>
        </p:nvSpPr>
        <p:spPr>
          <a:xfrm>
            <a:off x="1257301" y="185061"/>
            <a:ext cx="16508186" cy="1099455"/>
          </a:xfrm>
          <a:prstGeom prst="rect">
            <a:avLst/>
          </a:pr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6000"/>
              <a:buFont typeface="Play"/>
              <a:buNone/>
            </a:pPr>
            <a:r>
              <a:rPr lang="en-US" sz="6000"/>
              <a:t>Le collectif CNSBE - </a:t>
            </a:r>
            <a:r>
              <a:rPr b="1" lang="en-US" sz="5400"/>
              <a:t>Campus Nature Santé Bien-être</a:t>
            </a:r>
            <a:endParaRPr b="1" sz="6000"/>
          </a:p>
        </p:txBody>
      </p:sp>
      <p:sp>
        <p:nvSpPr>
          <p:cNvPr id="3359" name="Google Shape;3359;p30"/>
          <p:cNvSpPr txBox="1"/>
          <p:nvPr>
            <p:ph idx="1" type="body"/>
          </p:nvPr>
        </p:nvSpPr>
        <p:spPr>
          <a:xfrm>
            <a:off x="517073" y="2677830"/>
            <a:ext cx="11049152" cy="3309846"/>
          </a:xfrm>
          <a:prstGeom prst="rect">
            <a:avLst/>
          </a:prstGeom>
          <a:noFill/>
          <a:ln>
            <a:noFill/>
          </a:ln>
        </p:spPr>
        <p:txBody>
          <a:bodyPr anchorCtr="0" anchor="t" bIns="68575" lIns="137150" spcFirstLastPara="1" rIns="137150" wrap="square" tIns="68575">
            <a:normAutofit/>
          </a:bodyPr>
          <a:lstStyle/>
          <a:p>
            <a:pPr indent="-342900" lvl="0" marL="342900" rtl="0" algn="l">
              <a:lnSpc>
                <a:spcPct val="90000"/>
              </a:lnSpc>
              <a:spcBef>
                <a:spcPts val="0"/>
              </a:spcBef>
              <a:spcAft>
                <a:spcPts val="0"/>
              </a:spcAft>
              <a:buClr>
                <a:schemeClr val="accent6"/>
              </a:buClr>
              <a:buSzPts val="3000"/>
              <a:buChar char="•"/>
            </a:pPr>
            <a:r>
              <a:rPr b="1" lang="en-US" sz="3000">
                <a:solidFill>
                  <a:schemeClr val="accent6"/>
                </a:solidFill>
              </a:rPr>
              <a:t>Inter-services</a:t>
            </a:r>
            <a:r>
              <a:rPr lang="en-US" sz="3000"/>
              <a:t> et </a:t>
            </a:r>
            <a:r>
              <a:rPr b="1" lang="en-US" sz="3000">
                <a:solidFill>
                  <a:schemeClr val="accent6"/>
                </a:solidFill>
              </a:rPr>
              <a:t>inter-professionnels </a:t>
            </a:r>
            <a:r>
              <a:rPr lang="en-US" sz="3000"/>
              <a:t>( ~ 35 pers. de l’EHESP à ce jour,  une grande majorité des services représentés)</a:t>
            </a:r>
            <a:endParaRPr/>
          </a:p>
          <a:p>
            <a:pPr indent="0" lvl="0" marL="0" rtl="0" algn="l">
              <a:lnSpc>
                <a:spcPct val="90000"/>
              </a:lnSpc>
              <a:spcBef>
                <a:spcPts val="1500"/>
              </a:spcBef>
              <a:spcAft>
                <a:spcPts val="0"/>
              </a:spcAft>
              <a:buClr>
                <a:schemeClr val="dk1"/>
              </a:buClr>
              <a:buSzPts val="4200"/>
              <a:buNone/>
            </a:pPr>
            <a:r>
              <a:t/>
            </a:r>
            <a:endParaRPr/>
          </a:p>
        </p:txBody>
      </p:sp>
      <p:pic>
        <p:nvPicPr>
          <p:cNvPr id="3360" name="Google Shape;3360;p30"/>
          <p:cNvPicPr preferRelativeResize="0"/>
          <p:nvPr/>
        </p:nvPicPr>
        <p:blipFill rotWithShape="1">
          <a:blip r:embed="rId3">
            <a:alphaModFix/>
          </a:blip>
          <a:srcRect b="0" l="0" r="0" t="0"/>
          <a:stretch/>
        </p:blipFill>
        <p:spPr>
          <a:xfrm>
            <a:off x="10853073" y="3797145"/>
            <a:ext cx="3985800" cy="1876614"/>
          </a:xfrm>
          <a:prstGeom prst="rect">
            <a:avLst/>
          </a:prstGeom>
          <a:noFill/>
          <a:ln>
            <a:noFill/>
          </a:ln>
        </p:spPr>
      </p:pic>
      <p:pic>
        <p:nvPicPr>
          <p:cNvPr id="3361" name="Google Shape;3361;p30"/>
          <p:cNvPicPr preferRelativeResize="0"/>
          <p:nvPr/>
        </p:nvPicPr>
        <p:blipFill rotWithShape="1">
          <a:blip r:embed="rId4">
            <a:alphaModFix/>
          </a:blip>
          <a:srcRect b="41149" l="5086" r="75603" t="25534"/>
          <a:stretch/>
        </p:blipFill>
        <p:spPr>
          <a:xfrm>
            <a:off x="10890021" y="5673760"/>
            <a:ext cx="3817434" cy="3650939"/>
          </a:xfrm>
          <a:prstGeom prst="rect">
            <a:avLst/>
          </a:prstGeom>
          <a:noFill/>
          <a:ln>
            <a:noFill/>
          </a:ln>
        </p:spPr>
      </p:pic>
      <p:sp>
        <p:nvSpPr>
          <p:cNvPr id="3362" name="Google Shape;3362;p30"/>
          <p:cNvSpPr txBox="1"/>
          <p:nvPr/>
        </p:nvSpPr>
        <p:spPr>
          <a:xfrm>
            <a:off x="517073" y="1930903"/>
            <a:ext cx="9144000"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3600" u="none" cap="none" strike="noStrike">
                <a:solidFill>
                  <a:srgbClr val="000000"/>
                </a:solidFill>
                <a:latin typeface="Arial"/>
                <a:ea typeface="Arial"/>
                <a:cs typeface="Arial"/>
                <a:sym typeface="Arial"/>
              </a:rPr>
              <a:t>Les membres du Collectif</a:t>
            </a:r>
            <a:endParaRPr b="0" i="0" sz="3600" u="none" cap="none" strike="noStrike">
              <a:solidFill>
                <a:srgbClr val="000000"/>
              </a:solidFill>
              <a:latin typeface="Arial"/>
              <a:ea typeface="Arial"/>
              <a:cs typeface="Arial"/>
              <a:sym typeface="Arial"/>
            </a:endParaRPr>
          </a:p>
        </p:txBody>
      </p:sp>
      <p:sp>
        <p:nvSpPr>
          <p:cNvPr id="3363" name="Google Shape;3363;p30"/>
          <p:cNvSpPr txBox="1"/>
          <p:nvPr/>
        </p:nvSpPr>
        <p:spPr>
          <a:xfrm>
            <a:off x="517073" y="4332754"/>
            <a:ext cx="9144000"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3600" u="none" cap="none" strike="noStrike">
                <a:solidFill>
                  <a:srgbClr val="000000"/>
                </a:solidFill>
                <a:latin typeface="Arial"/>
                <a:ea typeface="Arial"/>
                <a:cs typeface="Arial"/>
                <a:sym typeface="Arial"/>
              </a:rPr>
              <a:t>Fonctionnement</a:t>
            </a:r>
            <a:endParaRPr b="0" i="0" sz="3600" u="none" cap="none" strike="noStrike">
              <a:solidFill>
                <a:srgbClr val="000000"/>
              </a:solidFill>
              <a:latin typeface="Arial"/>
              <a:ea typeface="Arial"/>
              <a:cs typeface="Arial"/>
              <a:sym typeface="Arial"/>
            </a:endParaRPr>
          </a:p>
        </p:txBody>
      </p:sp>
      <p:sp>
        <p:nvSpPr>
          <p:cNvPr id="3364" name="Google Shape;3364;p30"/>
          <p:cNvSpPr txBox="1"/>
          <p:nvPr/>
        </p:nvSpPr>
        <p:spPr>
          <a:xfrm>
            <a:off x="517073" y="5025251"/>
            <a:ext cx="11572602" cy="431400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3000" u="none" cap="none" strike="noStrike">
                <a:solidFill>
                  <a:srgbClr val="000000"/>
                </a:solidFill>
                <a:latin typeface="Arial"/>
                <a:ea typeface="Arial"/>
                <a:cs typeface="Arial"/>
                <a:sym typeface="Arial"/>
              </a:rPr>
              <a:t>Sur le mode du </a:t>
            </a:r>
            <a:r>
              <a:rPr b="1" i="0" lang="en-US" sz="3000" u="none" cap="none" strike="noStrike">
                <a:solidFill>
                  <a:srgbClr val="4EA72E"/>
                </a:solidFill>
                <a:latin typeface="Arial"/>
                <a:ea typeface="Arial"/>
                <a:cs typeface="Arial"/>
                <a:sym typeface="Arial"/>
              </a:rPr>
              <a:t>volontariat</a:t>
            </a:r>
            <a:r>
              <a:rPr b="0" i="0" lang="en-US" sz="3000" u="none" cap="none" strike="noStrike">
                <a:solidFill>
                  <a:srgbClr val="000000"/>
                </a:solidFill>
                <a:latin typeface="Arial"/>
                <a:ea typeface="Arial"/>
                <a:cs typeface="Arial"/>
                <a:sym typeface="Arial"/>
              </a:rPr>
              <a:t>, </a:t>
            </a:r>
            <a:r>
              <a:rPr b="1" i="0" lang="en-US" sz="3000" u="none" cap="none" strike="noStrike">
                <a:solidFill>
                  <a:srgbClr val="4EA72E"/>
                </a:solidFill>
                <a:latin typeface="Arial"/>
                <a:ea typeface="Arial"/>
                <a:cs typeface="Arial"/>
                <a:sym typeface="Arial"/>
              </a:rPr>
              <a:t>ouvert</a:t>
            </a:r>
            <a:r>
              <a:rPr b="0" i="0" lang="en-US" sz="3000" u="none" cap="none" strike="noStrike">
                <a:solidFill>
                  <a:srgbClr val="000000"/>
                </a:solidFill>
                <a:latin typeface="Arial"/>
                <a:ea typeface="Arial"/>
                <a:cs typeface="Arial"/>
                <a:sym typeface="Arial"/>
              </a:rPr>
              <a:t>, sans hiérarchie avec une organisation tournante </a:t>
            </a:r>
            <a:endParaRPr/>
          </a:p>
          <a:p>
            <a:pPr indent="0" lvl="0" marL="0" marR="0" rtl="0" algn="l">
              <a:lnSpc>
                <a:spcPct val="100000"/>
              </a:lnSpc>
              <a:spcBef>
                <a:spcPts val="1350"/>
              </a:spcBef>
              <a:spcAft>
                <a:spcPts val="0"/>
              </a:spcAft>
              <a:buNone/>
            </a:pPr>
            <a:r>
              <a:rPr b="0" i="0" lang="en-US" sz="3000" u="none" cap="none" strike="noStrike">
                <a:solidFill>
                  <a:srgbClr val="000000"/>
                </a:solidFill>
                <a:latin typeface="Arial"/>
                <a:ea typeface="Arial"/>
                <a:cs typeface="Arial"/>
                <a:sym typeface="Arial"/>
              </a:rPr>
              <a:t>Un petit groupe pour assurer le bon fonctionnement, le suivi</a:t>
            </a:r>
            <a:endParaRPr/>
          </a:p>
          <a:p>
            <a:pPr indent="0" lvl="0" marL="0" marR="0" rtl="0" algn="l">
              <a:lnSpc>
                <a:spcPct val="100000"/>
              </a:lnSpc>
              <a:spcBef>
                <a:spcPts val="1350"/>
              </a:spcBef>
              <a:spcAft>
                <a:spcPts val="0"/>
              </a:spcAft>
              <a:buNone/>
            </a:pPr>
            <a:r>
              <a:rPr b="0" i="0" lang="en-US" sz="3000" u="none" cap="none" strike="noStrike">
                <a:solidFill>
                  <a:srgbClr val="000000"/>
                </a:solidFill>
                <a:latin typeface="Arial"/>
                <a:ea typeface="Arial"/>
                <a:cs typeface="Arial"/>
                <a:sym typeface="Arial"/>
              </a:rPr>
              <a:t>Participation selon </a:t>
            </a:r>
            <a:r>
              <a:rPr b="1" i="0" lang="en-US" sz="3000" u="none" cap="none" strike="noStrike">
                <a:solidFill>
                  <a:srgbClr val="4EA72E"/>
                </a:solidFill>
                <a:latin typeface="Arial"/>
                <a:ea typeface="Arial"/>
                <a:cs typeface="Arial"/>
                <a:sym typeface="Arial"/>
              </a:rPr>
              <a:t>motivations</a:t>
            </a:r>
            <a:r>
              <a:rPr b="0" i="0" lang="en-US" sz="3000" u="none" cap="none" strike="noStrike">
                <a:solidFill>
                  <a:srgbClr val="000000"/>
                </a:solidFill>
                <a:latin typeface="Arial"/>
                <a:ea typeface="Arial"/>
                <a:cs typeface="Arial"/>
                <a:sym typeface="Arial"/>
              </a:rPr>
              <a:t>, </a:t>
            </a:r>
            <a:r>
              <a:rPr b="1" i="0" lang="en-US" sz="3000" u="none" cap="none" strike="noStrike">
                <a:solidFill>
                  <a:srgbClr val="4EA72E"/>
                </a:solidFill>
                <a:latin typeface="Arial"/>
                <a:ea typeface="Arial"/>
                <a:cs typeface="Arial"/>
                <a:sym typeface="Arial"/>
              </a:rPr>
              <a:t>disponibilités</a:t>
            </a:r>
            <a:r>
              <a:rPr b="0" i="0" lang="en-US" sz="3000" u="none" cap="none" strike="noStrike">
                <a:solidFill>
                  <a:srgbClr val="000000"/>
                </a:solidFill>
                <a:latin typeface="Arial"/>
                <a:ea typeface="Arial"/>
                <a:cs typeface="Arial"/>
                <a:sym typeface="Arial"/>
              </a:rPr>
              <a:t> &amp; </a:t>
            </a:r>
            <a:r>
              <a:rPr b="1" i="0" lang="en-US" sz="3000" u="none" cap="none" strike="noStrike">
                <a:solidFill>
                  <a:srgbClr val="4EA72E"/>
                </a:solidFill>
                <a:latin typeface="Arial"/>
                <a:ea typeface="Arial"/>
                <a:cs typeface="Arial"/>
                <a:sym typeface="Arial"/>
              </a:rPr>
              <a:t>talents</a:t>
            </a:r>
            <a:r>
              <a:rPr b="0" i="0" lang="en-US" sz="3000" u="none" cap="none" strike="noStrike">
                <a:solidFill>
                  <a:srgbClr val="000000"/>
                </a:solidFill>
                <a:latin typeface="Arial"/>
                <a:ea typeface="Arial"/>
                <a:cs typeface="Arial"/>
                <a:sym typeface="Arial"/>
              </a:rPr>
              <a:t> !</a:t>
            </a:r>
            <a:endParaRPr/>
          </a:p>
          <a:p>
            <a:pPr indent="0" lvl="0" marL="0" marR="0" rtl="0" algn="l">
              <a:lnSpc>
                <a:spcPct val="100000"/>
              </a:lnSpc>
              <a:spcBef>
                <a:spcPts val="1350"/>
              </a:spcBef>
              <a:spcAft>
                <a:spcPts val="0"/>
              </a:spcAft>
              <a:buNone/>
            </a:pPr>
            <a:r>
              <a:rPr b="1" i="0" lang="en-US" sz="3000" u="none" cap="none" strike="noStrike">
                <a:solidFill>
                  <a:srgbClr val="000000"/>
                </a:solidFill>
                <a:latin typeface="Arial"/>
                <a:ea typeface="Arial"/>
                <a:cs typeface="Arial"/>
                <a:sym typeface="Arial"/>
              </a:rPr>
              <a:t>Réunions régulières </a:t>
            </a:r>
            <a:r>
              <a:rPr b="0" i="0" lang="en-US" sz="3000" u="none" cap="none" strike="noStrike">
                <a:solidFill>
                  <a:srgbClr val="000000"/>
                </a:solidFill>
                <a:latin typeface="Arial"/>
                <a:ea typeface="Arial"/>
                <a:cs typeface="Arial"/>
                <a:sym typeface="Arial"/>
              </a:rPr>
              <a:t>(environ tous les 2-3 mois) </a:t>
            </a:r>
            <a:endParaRPr/>
          </a:p>
          <a:p>
            <a:pPr indent="0" lvl="0" marL="0" marR="0" rtl="0" algn="l">
              <a:lnSpc>
                <a:spcPct val="100000"/>
              </a:lnSpc>
              <a:spcBef>
                <a:spcPts val="1350"/>
              </a:spcBef>
              <a:spcAft>
                <a:spcPts val="0"/>
              </a:spcAft>
              <a:buNone/>
            </a:pPr>
            <a:r>
              <a:rPr b="1" i="0" lang="en-US" sz="3000" u="none" cap="none" strike="noStrike">
                <a:solidFill>
                  <a:srgbClr val="000000"/>
                </a:solidFill>
                <a:latin typeface="Arial"/>
                <a:ea typeface="Arial"/>
                <a:cs typeface="Arial"/>
                <a:sym typeface="Arial"/>
              </a:rPr>
              <a:t>Equipe Teams</a:t>
            </a:r>
            <a:r>
              <a:rPr b="0" i="0" lang="en-US" sz="3000" u="none" cap="none" strike="noStrike">
                <a:solidFill>
                  <a:srgbClr val="000000"/>
                </a:solidFill>
                <a:latin typeface="Arial"/>
                <a:ea typeface="Arial"/>
                <a:cs typeface="Arial"/>
                <a:sym typeface="Arial"/>
              </a:rPr>
              <a:t>: Archiver &amp; faciliter l’accès des nouveaux</a:t>
            </a:r>
            <a:endParaRPr/>
          </a:p>
          <a:p>
            <a:pPr indent="0" lvl="0" marL="0" marR="0" rtl="0" algn="l">
              <a:lnSpc>
                <a:spcPct val="100000"/>
              </a:lnSpc>
              <a:spcBef>
                <a:spcPts val="1350"/>
              </a:spcBef>
              <a:spcAft>
                <a:spcPts val="0"/>
              </a:spcAft>
              <a:buNone/>
            </a:pPr>
            <a:r>
              <a:t/>
            </a:r>
            <a:endParaRPr b="0" i="0" sz="3600" u="none" cap="none" strike="noStrike">
              <a:solidFill>
                <a:srgbClr val="000000"/>
              </a:solidFill>
              <a:latin typeface="Arial"/>
              <a:ea typeface="Arial"/>
              <a:cs typeface="Arial"/>
              <a:sym typeface="Arial"/>
            </a:endParaRPr>
          </a:p>
        </p:txBody>
      </p:sp>
      <p:pic>
        <p:nvPicPr>
          <p:cNvPr id="3365" name="Google Shape;3365;p30"/>
          <p:cNvPicPr preferRelativeResize="0"/>
          <p:nvPr/>
        </p:nvPicPr>
        <p:blipFill rotWithShape="1">
          <a:blip r:embed="rId5">
            <a:alphaModFix/>
          </a:blip>
          <a:srcRect b="0" l="0" r="0" t="0"/>
          <a:stretch/>
        </p:blipFill>
        <p:spPr>
          <a:xfrm rot="1057900">
            <a:off x="15105706" y="7897541"/>
            <a:ext cx="2882627" cy="1628684"/>
          </a:xfrm>
          <a:prstGeom prst="rect">
            <a:avLst/>
          </a:prstGeom>
          <a:noFill/>
          <a:ln>
            <a:noFill/>
          </a:ln>
        </p:spPr>
      </p:pic>
      <p:sp>
        <p:nvSpPr>
          <p:cNvPr id="3366" name="Google Shape;3366;p30"/>
          <p:cNvSpPr/>
          <p:nvPr/>
        </p:nvSpPr>
        <p:spPr>
          <a:xfrm rot="-708920">
            <a:off x="14079310" y="1827472"/>
            <a:ext cx="4291787" cy="2077492"/>
          </a:xfrm>
          <a:prstGeom prst="rect">
            <a:avLst/>
          </a:prstGeom>
          <a:noFill/>
          <a:ln>
            <a:noFill/>
          </a:ln>
        </p:spPr>
        <p:txBody>
          <a:bodyPr anchorCtr="0" anchor="t" bIns="68575" lIns="137150" spcFirstLastPara="1" rIns="137150" wrap="square" tIns="68575">
            <a:spAutoFit/>
          </a:bodyPr>
          <a:lstStyle/>
          <a:p>
            <a:pPr indent="0" lvl="0" marL="0" marR="0" rtl="0" algn="ctr">
              <a:lnSpc>
                <a:spcPct val="100000"/>
              </a:lnSpc>
              <a:spcBef>
                <a:spcPts val="0"/>
              </a:spcBef>
              <a:spcAft>
                <a:spcPts val="0"/>
              </a:spcAft>
              <a:buNone/>
            </a:pPr>
            <a:r>
              <a:rPr b="0" i="0" lang="en-US" sz="4200" u="none" cap="none" strike="noStrike">
                <a:solidFill>
                  <a:srgbClr val="501549"/>
                </a:solidFill>
                <a:latin typeface="Arial"/>
                <a:ea typeface="Arial"/>
                <a:cs typeface="Arial"/>
                <a:sym typeface="Arial"/>
              </a:rPr>
              <a:t>Déjà plusieurs activités depuis 2025 !</a:t>
            </a:r>
            <a:endParaRPr/>
          </a:p>
        </p:txBody>
      </p:sp>
      <p:sp>
        <p:nvSpPr>
          <p:cNvPr id="3367" name="Google Shape;3367;p30"/>
          <p:cNvSpPr/>
          <p:nvPr/>
        </p:nvSpPr>
        <p:spPr>
          <a:xfrm>
            <a:off x="15120210" y="4787412"/>
            <a:ext cx="2853618" cy="2354491"/>
          </a:xfrm>
          <a:prstGeom prst="rect">
            <a:avLst/>
          </a:prstGeom>
          <a:noFill/>
          <a:ln>
            <a:noFill/>
          </a:ln>
        </p:spPr>
        <p:txBody>
          <a:bodyPr anchorCtr="0" anchor="t" bIns="68575" lIns="137150" spcFirstLastPara="1" rIns="137150" wrap="square" tIns="68575">
            <a:spAutoFit/>
          </a:bodyPr>
          <a:lstStyle/>
          <a:p>
            <a:pPr indent="0" lvl="0" marL="0" marR="0" rtl="0" algn="ctr">
              <a:lnSpc>
                <a:spcPct val="100000"/>
              </a:lnSpc>
              <a:spcBef>
                <a:spcPts val="0"/>
              </a:spcBef>
              <a:spcAft>
                <a:spcPts val="0"/>
              </a:spcAft>
              <a:buNone/>
            </a:pPr>
            <a:r>
              <a:rPr b="1" i="0" lang="en-US" sz="2400" u="none" cap="none" strike="noStrike">
                <a:solidFill>
                  <a:srgbClr val="FFFFFF"/>
                </a:solidFill>
                <a:latin typeface="Arial"/>
                <a:ea typeface="Arial"/>
                <a:cs typeface="Arial"/>
                <a:sym typeface="Arial"/>
              </a:rPr>
              <a:t>Conférences, travaux avec les élèves,  Jeu de piste, partage de projets, d’initiatives…</a:t>
            </a:r>
            <a:endParaRPr/>
          </a:p>
        </p:txBody>
      </p:sp>
      <p:sp>
        <p:nvSpPr>
          <p:cNvPr id="3368" name="Google Shape;3368;p3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None/>
            </a:pPr>
            <a:r>
              <a:rPr lang="en-US" sz="1050"/>
              <a:t>ARLG-EHESP-30 juin 2026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6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36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36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372" name="Shape 3372"/>
        <p:cNvGrpSpPr/>
        <p:nvPr/>
      </p:nvGrpSpPr>
      <p:grpSpPr>
        <a:xfrm>
          <a:off x="0" y="0"/>
          <a:ext cx="0" cy="0"/>
          <a:chOff x="0" y="0"/>
          <a:chExt cx="0" cy="0"/>
        </a:xfrm>
      </p:grpSpPr>
      <p:pic>
        <p:nvPicPr>
          <p:cNvPr id="3373" name="Google Shape;3373;p31"/>
          <p:cNvPicPr preferRelativeResize="0"/>
          <p:nvPr/>
        </p:nvPicPr>
        <p:blipFill rotWithShape="1">
          <a:blip r:embed="rId3">
            <a:alphaModFix/>
          </a:blip>
          <a:srcRect b="0" l="0" r="0" t="0"/>
          <a:stretch/>
        </p:blipFill>
        <p:spPr>
          <a:xfrm>
            <a:off x="15616811" y="120092"/>
            <a:ext cx="2522682" cy="1731672"/>
          </a:xfrm>
          <a:prstGeom prst="rect">
            <a:avLst/>
          </a:prstGeom>
          <a:noFill/>
          <a:ln>
            <a:noFill/>
          </a:ln>
        </p:spPr>
      </p:pic>
      <p:pic>
        <p:nvPicPr>
          <p:cNvPr descr="ehesp_rgb" id="3374" name="Google Shape;3374;p31"/>
          <p:cNvPicPr preferRelativeResize="0"/>
          <p:nvPr/>
        </p:nvPicPr>
        <p:blipFill rotWithShape="1">
          <a:blip r:embed="rId4">
            <a:alphaModFix/>
          </a:blip>
          <a:srcRect b="0" l="0" r="0" t="0"/>
          <a:stretch/>
        </p:blipFill>
        <p:spPr>
          <a:xfrm>
            <a:off x="14017012" y="-31017"/>
            <a:ext cx="1433513" cy="1738313"/>
          </a:xfrm>
          <a:prstGeom prst="rect">
            <a:avLst/>
          </a:prstGeom>
          <a:noFill/>
          <a:ln>
            <a:noFill/>
          </a:ln>
        </p:spPr>
      </p:pic>
      <p:sp>
        <p:nvSpPr>
          <p:cNvPr id="3375" name="Google Shape;3375;p31"/>
          <p:cNvSpPr txBox="1"/>
          <p:nvPr>
            <p:ph idx="11" type="ftr"/>
          </p:nvPr>
        </p:nvSpPr>
        <p:spPr>
          <a:xfrm>
            <a:off x="7881486" y="9703505"/>
            <a:ext cx="5791200" cy="5478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SzPts val="1400"/>
              <a:buNone/>
            </a:pPr>
            <a:r>
              <a:rPr lang="en-US" sz="1400">
                <a:latin typeface="Arial"/>
                <a:ea typeface="Arial"/>
                <a:cs typeface="Arial"/>
                <a:sym typeface="Arial"/>
              </a:rPr>
              <a:t>ARLG-EHESP-30 juin 2026 </a:t>
            </a:r>
            <a:endParaRPr sz="1400">
              <a:latin typeface="Arial"/>
              <a:ea typeface="Arial"/>
              <a:cs typeface="Arial"/>
              <a:sym typeface="Arial"/>
            </a:endParaRPr>
          </a:p>
        </p:txBody>
      </p:sp>
      <p:sp>
        <p:nvSpPr>
          <p:cNvPr id="3376" name="Google Shape;3376;p31"/>
          <p:cNvSpPr txBox="1"/>
          <p:nvPr/>
        </p:nvSpPr>
        <p:spPr>
          <a:xfrm>
            <a:off x="2668814" y="362679"/>
            <a:ext cx="11650088"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3600" u="none" cap="none" strike="noStrike">
                <a:solidFill>
                  <a:srgbClr val="000000"/>
                </a:solidFill>
                <a:latin typeface="Tahoma"/>
                <a:ea typeface="Tahoma"/>
                <a:cs typeface="Tahoma"/>
                <a:sym typeface="Tahoma"/>
              </a:rPr>
              <a:t>DE SPAT </a:t>
            </a:r>
            <a:r>
              <a:rPr b="0" i="0" lang="en-US" sz="3000" u="none" cap="none" strike="noStrike">
                <a:solidFill>
                  <a:srgbClr val="000000"/>
                </a:solidFill>
                <a:latin typeface="Tahoma"/>
                <a:ea typeface="Tahoma"/>
                <a:cs typeface="Tahoma"/>
                <a:sym typeface="Tahoma"/>
              </a:rPr>
              <a:t>(Santé Publique et Aménagement des Territoires) </a:t>
            </a:r>
            <a:endParaRPr b="0" i="0" sz="3600" u="none" cap="none" strike="noStrike">
              <a:solidFill>
                <a:srgbClr val="000000"/>
              </a:solidFill>
              <a:latin typeface="Tahoma"/>
              <a:ea typeface="Tahoma"/>
              <a:cs typeface="Tahoma"/>
              <a:sym typeface="Tahoma"/>
            </a:endParaRPr>
          </a:p>
        </p:txBody>
      </p:sp>
      <p:pic>
        <p:nvPicPr>
          <p:cNvPr id="3377" name="Google Shape;3377;p31"/>
          <p:cNvPicPr preferRelativeResize="0"/>
          <p:nvPr/>
        </p:nvPicPr>
        <p:blipFill rotWithShape="1">
          <a:blip r:embed="rId5">
            <a:alphaModFix/>
          </a:blip>
          <a:srcRect b="0" l="0" r="0" t="0"/>
          <a:stretch/>
        </p:blipFill>
        <p:spPr>
          <a:xfrm>
            <a:off x="7354107" y="1865177"/>
            <a:ext cx="10926828" cy="7638170"/>
          </a:xfrm>
          <a:prstGeom prst="rect">
            <a:avLst/>
          </a:prstGeom>
          <a:noFill/>
          <a:ln>
            <a:noFill/>
          </a:ln>
        </p:spPr>
      </p:pic>
      <p:sp>
        <p:nvSpPr>
          <p:cNvPr id="3378" name="Google Shape;3378;p31"/>
          <p:cNvSpPr/>
          <p:nvPr/>
        </p:nvSpPr>
        <p:spPr>
          <a:xfrm>
            <a:off x="-368534" y="-239453"/>
            <a:ext cx="2560464" cy="2450763"/>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rgbClr val="EAF1DD"/>
          </a:solidFill>
          <a:ln cap="flat" cmpd="sng" w="9525">
            <a:solidFill>
              <a:srgbClr val="EAF1DD"/>
            </a:solidFill>
            <a:prstDash val="dash"/>
            <a:round/>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379" name="Google Shape;3379;p31"/>
          <p:cNvSpPr txBox="1"/>
          <p:nvPr/>
        </p:nvSpPr>
        <p:spPr>
          <a:xfrm>
            <a:off x="148508" y="501181"/>
            <a:ext cx="1526381"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Formations</a:t>
            </a:r>
            <a:endParaRPr/>
          </a:p>
          <a:p>
            <a:pPr indent="0" lvl="0" marL="0" marR="0" rtl="0" algn="ctr">
              <a:lnSpc>
                <a:spcPct val="100000"/>
              </a:lnSpc>
              <a:spcBef>
                <a:spcPts val="0"/>
              </a:spcBef>
              <a:spcAft>
                <a:spcPts val="0"/>
              </a:spcAft>
              <a:buClr>
                <a:srgbClr val="000000"/>
              </a:buClr>
              <a:buSzPts val="1800"/>
              <a:buFont typeface="Arial"/>
              <a:buNone/>
            </a:pPr>
            <a:r>
              <a:rPr b="0" i="1" lang="en-US" sz="1800" u="none" cap="none" strike="noStrike">
                <a:solidFill>
                  <a:srgbClr val="000000"/>
                </a:solidFill>
                <a:latin typeface="Calibri"/>
                <a:ea typeface="Calibri"/>
                <a:cs typeface="Calibri"/>
                <a:sym typeface="Calibri"/>
              </a:rPr>
              <a:t>(Public mixte)</a:t>
            </a:r>
            <a:endParaRPr/>
          </a:p>
        </p:txBody>
      </p:sp>
      <p:pic>
        <p:nvPicPr>
          <p:cNvPr id="3380" name="Google Shape;3380;p31"/>
          <p:cNvPicPr preferRelativeResize="0"/>
          <p:nvPr/>
        </p:nvPicPr>
        <p:blipFill rotWithShape="1">
          <a:blip r:embed="rId6">
            <a:alphaModFix/>
          </a:blip>
          <a:srcRect b="0" l="0" r="60775" t="0"/>
          <a:stretch/>
        </p:blipFill>
        <p:spPr>
          <a:xfrm>
            <a:off x="2293397" y="1161515"/>
            <a:ext cx="3763746" cy="5415944"/>
          </a:xfrm>
          <a:prstGeom prst="rect">
            <a:avLst/>
          </a:prstGeom>
          <a:noFill/>
          <a:ln>
            <a:noFill/>
          </a:ln>
        </p:spPr>
      </p:pic>
      <p:pic>
        <p:nvPicPr>
          <p:cNvPr descr="Une image contenant texte, habits, homme, personne&#10;&#10;Description générée automatiquement" id="3381" name="Google Shape;3381;p31"/>
          <p:cNvPicPr preferRelativeResize="0"/>
          <p:nvPr/>
        </p:nvPicPr>
        <p:blipFill rotWithShape="1">
          <a:blip r:embed="rId7">
            <a:alphaModFix/>
          </a:blip>
          <a:srcRect b="12799" l="43293" r="4700" t="35309"/>
          <a:stretch/>
        </p:blipFill>
        <p:spPr>
          <a:xfrm>
            <a:off x="887684" y="7093792"/>
            <a:ext cx="5599911" cy="3157514"/>
          </a:xfrm>
          <a:prstGeom prst="rect">
            <a:avLst/>
          </a:prstGeom>
          <a:noFill/>
          <a:ln>
            <a:noFill/>
          </a:ln>
        </p:spPr>
      </p:pic>
      <p:sp>
        <p:nvSpPr>
          <p:cNvPr id="3382" name="Google Shape;3382;p31"/>
          <p:cNvSpPr txBox="1"/>
          <p:nvPr/>
        </p:nvSpPr>
        <p:spPr>
          <a:xfrm>
            <a:off x="1461440" y="6742303"/>
            <a:ext cx="5791200" cy="3347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575" u="none" cap="none" strike="noStrike">
                <a:solidFill>
                  <a:srgbClr val="000000"/>
                </a:solidFill>
                <a:latin typeface="Arial"/>
                <a:ea typeface="Arial"/>
                <a:cs typeface="Arial"/>
                <a:sym typeface="Arial"/>
              </a:rPr>
              <a:t>Promo 2022 lors de la Restitution travaux – Elven (56)</a:t>
            </a:r>
            <a:endParaRPr/>
          </a:p>
        </p:txBody>
      </p:sp>
      <p:sp>
        <p:nvSpPr>
          <p:cNvPr id="3383" name="Google Shape;3383;p31"/>
          <p:cNvSpPr txBox="1"/>
          <p:nvPr/>
        </p:nvSpPr>
        <p:spPr>
          <a:xfrm>
            <a:off x="6312464" y="1046099"/>
            <a:ext cx="7227666"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900" u="sng" cap="none" strike="noStrike">
                <a:solidFill>
                  <a:srgbClr val="000000"/>
                </a:solidFill>
                <a:latin typeface="Arial"/>
                <a:ea typeface="Arial"/>
                <a:cs typeface="Arial"/>
                <a:sym typeface="Arial"/>
                <a:hlinkClick r:id="rId8">
                  <a:extLst>
                    <a:ext uri="{A12FA001-AC4F-418D-AE19-62706E023703}">
                      <ahyp:hlinkClr val="tx"/>
                    </a:ext>
                  </a:extLst>
                </a:hlinkClick>
              </a:rPr>
              <a:t>https://formation-continue.ehesp.fr/formation/sante-publique-et-amenagement-des-territoires-spat-vers-un-urbanisme-favorable-la-sante</a:t>
            </a:r>
            <a:r>
              <a:rPr b="0" i="0" lang="en-US" sz="900" u="none" cap="none" strike="noStrike">
                <a:solidFill>
                  <a:srgbClr val="000000"/>
                </a:solidFill>
                <a:latin typeface="Arial"/>
                <a:ea typeface="Arial"/>
                <a:cs typeface="Arial"/>
                <a:sym typeface="Arial"/>
              </a:rPr>
              <a:t>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388" name="Shape 3388"/>
        <p:cNvGrpSpPr/>
        <p:nvPr/>
      </p:nvGrpSpPr>
      <p:grpSpPr>
        <a:xfrm>
          <a:off x="0" y="0"/>
          <a:ext cx="0" cy="0"/>
          <a:chOff x="0" y="0"/>
          <a:chExt cx="0" cy="0"/>
        </a:xfrm>
      </p:grpSpPr>
      <p:sp>
        <p:nvSpPr>
          <p:cNvPr id="3389" name="Google Shape;3389;p32"/>
          <p:cNvSpPr txBox="1"/>
          <p:nvPr/>
        </p:nvSpPr>
        <p:spPr>
          <a:xfrm>
            <a:off x="1012000" y="9755936"/>
            <a:ext cx="7833137" cy="33425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572" u="sng" cap="none" strike="noStrike">
                <a:solidFill>
                  <a:srgbClr val="000000"/>
                </a:solidFill>
                <a:latin typeface="Calibri"/>
                <a:ea typeface="Calibri"/>
                <a:cs typeface="Calibri"/>
                <a:sym typeface="Calibri"/>
                <a:hlinkClick r:id="rId3">
                  <a:extLst>
                    <a:ext uri="{A12FA001-AC4F-418D-AE19-62706E023703}">
                      <ahyp:hlinkClr val="tx"/>
                    </a:ext>
                  </a:extLst>
                </a:hlinkClick>
              </a:rPr>
              <a:t>Les conseillers scientifiques municipaux, une tendance au Québec | Le Devoir</a:t>
            </a:r>
            <a:endParaRPr b="0" i="0" sz="1572" u="none" cap="none" strike="noStrike">
              <a:solidFill>
                <a:srgbClr val="000000"/>
              </a:solidFill>
              <a:latin typeface="Calibri"/>
              <a:ea typeface="Calibri"/>
              <a:cs typeface="Calibri"/>
              <a:sym typeface="Calibri"/>
            </a:endParaRPr>
          </a:p>
        </p:txBody>
      </p:sp>
      <p:pic>
        <p:nvPicPr>
          <p:cNvPr id="3390" name="Google Shape;3390;p32"/>
          <p:cNvPicPr preferRelativeResize="0"/>
          <p:nvPr/>
        </p:nvPicPr>
        <p:blipFill rotWithShape="1">
          <a:blip r:embed="rId4">
            <a:alphaModFix/>
          </a:blip>
          <a:srcRect b="0" l="5304" r="3814" t="0"/>
          <a:stretch/>
        </p:blipFill>
        <p:spPr>
          <a:xfrm>
            <a:off x="1011999" y="443404"/>
            <a:ext cx="7450026" cy="9312533"/>
          </a:xfrm>
          <a:prstGeom prst="rect">
            <a:avLst/>
          </a:prstGeom>
          <a:noFill/>
          <a:ln>
            <a:noFill/>
          </a:ln>
        </p:spPr>
      </p:pic>
      <p:pic>
        <p:nvPicPr>
          <p:cNvPr id="3391" name="Google Shape;3391;p32"/>
          <p:cNvPicPr preferRelativeResize="0"/>
          <p:nvPr/>
        </p:nvPicPr>
        <p:blipFill rotWithShape="1">
          <a:blip r:embed="rId5">
            <a:alphaModFix/>
          </a:blip>
          <a:srcRect b="0" l="0" r="0" t="0"/>
          <a:stretch/>
        </p:blipFill>
        <p:spPr>
          <a:xfrm>
            <a:off x="9545706" y="758985"/>
            <a:ext cx="8387430" cy="6312846"/>
          </a:xfrm>
          <a:prstGeom prst="rect">
            <a:avLst/>
          </a:prstGeom>
          <a:noFill/>
          <a:ln>
            <a:noFill/>
          </a:ln>
        </p:spPr>
      </p:pic>
      <p:sp>
        <p:nvSpPr>
          <p:cNvPr id="3392" name="Google Shape;3392;p3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None/>
            </a:pPr>
            <a:r>
              <a:rPr lang="en-US" sz="1797">
                <a:solidFill>
                  <a:srgbClr val="888888"/>
                </a:solidFill>
                <a:latin typeface="Times"/>
                <a:ea typeface="Times"/>
                <a:cs typeface="Times"/>
                <a:sym typeface="Times"/>
              </a:rPr>
              <a:t>ARLG-EHESP-30 juin 2026 </a:t>
            </a:r>
            <a:endParaRPr sz="1797">
              <a:solidFill>
                <a:srgbClr val="888888"/>
              </a:solidFill>
              <a:latin typeface="Times"/>
              <a:ea typeface="Times"/>
              <a:cs typeface="Times"/>
              <a:sym typeface="Times"/>
            </a:endParaRPr>
          </a:p>
        </p:txBody>
      </p:sp>
      <p:sp>
        <p:nvSpPr>
          <p:cNvPr id="3393" name="Google Shape;3393;p32"/>
          <p:cNvSpPr/>
          <p:nvPr/>
        </p:nvSpPr>
        <p:spPr>
          <a:xfrm rot="-1155264">
            <a:off x="-62373" y="-301761"/>
            <a:ext cx="2255774" cy="2147884"/>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rgbClr val="E2F0D9"/>
          </a:solidFill>
          <a:ln cap="flat" cmpd="sng" w="9525">
            <a:solidFill>
              <a:schemeClr val="accent3"/>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None/>
            </a:pPr>
            <a:r>
              <a:t/>
            </a:r>
            <a:endParaRPr b="0" i="0" sz="1400" u="none" cap="none" strike="noStrike">
              <a:solidFill>
                <a:srgbClr val="000000"/>
              </a:solidFill>
              <a:latin typeface="Calibri"/>
              <a:ea typeface="Calibri"/>
              <a:cs typeface="Calibri"/>
              <a:sym typeface="Calibri"/>
            </a:endParaRPr>
          </a:p>
        </p:txBody>
      </p:sp>
      <p:sp>
        <p:nvSpPr>
          <p:cNvPr id="3394" name="Google Shape;3394;p32"/>
          <p:cNvSpPr txBox="1"/>
          <p:nvPr/>
        </p:nvSpPr>
        <p:spPr>
          <a:xfrm>
            <a:off x="212164" y="531063"/>
            <a:ext cx="1599667"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1" lang="en-US" sz="1400" u="none" cap="none" strike="noStrike">
                <a:solidFill>
                  <a:srgbClr val="000000"/>
                </a:solidFill>
                <a:latin typeface="Calibri"/>
                <a:ea typeface="Calibri"/>
                <a:cs typeface="Calibri"/>
                <a:sym typeface="Calibri"/>
              </a:rPr>
              <a:t>Dispositifs multi-partenariaux</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399" name="Shape 3399"/>
        <p:cNvGrpSpPr/>
        <p:nvPr/>
      </p:nvGrpSpPr>
      <p:grpSpPr>
        <a:xfrm>
          <a:off x="0" y="0"/>
          <a:ext cx="0" cy="0"/>
          <a:chOff x="0" y="0"/>
          <a:chExt cx="0" cy="0"/>
        </a:xfrm>
      </p:grpSpPr>
      <p:sp>
        <p:nvSpPr>
          <p:cNvPr id="3400" name="Google Shape;3400;p1"/>
          <p:cNvSpPr/>
          <p:nvPr/>
        </p:nvSpPr>
        <p:spPr>
          <a:xfrm>
            <a:off x="4305165" y="3173870"/>
            <a:ext cx="11000232" cy="2295993"/>
          </a:xfrm>
          <a:prstGeom prst="ellipse">
            <a:avLst/>
          </a:prstGeom>
          <a:solidFill>
            <a:srgbClr val="D8E2F3"/>
          </a:solidFill>
          <a:ln cap="flat" cmpd="sng" w="12700">
            <a:solidFill>
              <a:srgbClr val="42719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US" sz="3000" u="none" cap="none" strike="noStrike">
                <a:solidFill>
                  <a:srgbClr val="C55A11"/>
                </a:solidFill>
                <a:latin typeface="Calibri"/>
                <a:ea typeface="Calibri"/>
                <a:cs typeface="Calibri"/>
                <a:sym typeface="Calibri"/>
              </a:rPr>
              <a:t>Objectif:</a:t>
            </a:r>
            <a:r>
              <a:rPr b="0" i="0" lang="en-US" sz="2700" u="none" cap="none" strike="noStrike">
                <a:solidFill>
                  <a:srgbClr val="000000"/>
                </a:solidFill>
                <a:latin typeface="Calibri"/>
                <a:ea typeface="Calibri"/>
                <a:cs typeface="Calibri"/>
                <a:sym typeface="Calibri"/>
              </a:rPr>
              <a:t> accompagner les villes vers une meilleure prise en compte de </a:t>
            </a:r>
            <a:r>
              <a:rPr b="1" i="0" lang="en-US" sz="2700" u="none" cap="none" strike="noStrike">
                <a:solidFill>
                  <a:srgbClr val="000000"/>
                </a:solidFill>
                <a:latin typeface="Calibri"/>
                <a:ea typeface="Calibri"/>
                <a:cs typeface="Calibri"/>
                <a:sym typeface="Calibri"/>
              </a:rPr>
              <a:t>l’environnement</a:t>
            </a:r>
            <a:r>
              <a:rPr b="0" i="0" lang="en-US" sz="2700" u="none" cap="none" strike="noStrike">
                <a:solidFill>
                  <a:srgbClr val="000000"/>
                </a:solidFill>
                <a:latin typeface="Calibri"/>
                <a:ea typeface="Calibri"/>
                <a:cs typeface="Calibri"/>
                <a:sym typeface="Calibri"/>
              </a:rPr>
              <a:t>, de la </a:t>
            </a:r>
            <a:r>
              <a:rPr b="1" i="0" lang="en-US" sz="2700" u="none" cap="none" strike="noStrike">
                <a:solidFill>
                  <a:srgbClr val="000000"/>
                </a:solidFill>
                <a:latin typeface="Calibri"/>
                <a:ea typeface="Calibri"/>
                <a:cs typeface="Calibri"/>
                <a:sym typeface="Calibri"/>
              </a:rPr>
              <a:t>santé</a:t>
            </a:r>
            <a:r>
              <a:rPr b="0" i="0" lang="en-US" sz="2700" u="none" cap="none" strike="noStrike">
                <a:solidFill>
                  <a:srgbClr val="000000"/>
                </a:solidFill>
                <a:latin typeface="Calibri"/>
                <a:ea typeface="Calibri"/>
                <a:cs typeface="Calibri"/>
                <a:sym typeface="Calibri"/>
              </a:rPr>
              <a:t> et du </a:t>
            </a:r>
            <a:r>
              <a:rPr b="1" i="0" lang="en-US" sz="2700" u="none" cap="none" strike="noStrike">
                <a:solidFill>
                  <a:srgbClr val="000000"/>
                </a:solidFill>
                <a:latin typeface="Calibri"/>
                <a:ea typeface="Calibri"/>
                <a:cs typeface="Calibri"/>
                <a:sym typeface="Calibri"/>
              </a:rPr>
              <a:t>changement climatique </a:t>
            </a:r>
            <a:r>
              <a:rPr b="0" i="0" lang="en-US" sz="2700" u="none" cap="none" strike="noStrike">
                <a:solidFill>
                  <a:srgbClr val="000000"/>
                </a:solidFill>
                <a:latin typeface="Calibri"/>
                <a:ea typeface="Calibri"/>
                <a:cs typeface="Calibri"/>
                <a:sym typeface="Calibri"/>
              </a:rPr>
              <a:t>dans les </a:t>
            </a:r>
            <a:r>
              <a:rPr b="1" i="0" lang="en-US" sz="2700" u="none" cap="none" strike="noStrike">
                <a:solidFill>
                  <a:srgbClr val="000000"/>
                </a:solidFill>
                <a:latin typeface="Calibri"/>
                <a:ea typeface="Calibri"/>
                <a:cs typeface="Calibri"/>
                <a:sym typeface="Calibri"/>
              </a:rPr>
              <a:t>politiques d’aménagement et d’urbanisme</a:t>
            </a:r>
            <a:endParaRPr/>
          </a:p>
        </p:txBody>
      </p:sp>
      <p:sp>
        <p:nvSpPr>
          <p:cNvPr id="3401" name="Google Shape;3401;p1"/>
          <p:cNvSpPr txBox="1"/>
          <p:nvPr/>
        </p:nvSpPr>
        <p:spPr>
          <a:xfrm>
            <a:off x="4732774" y="5664496"/>
            <a:ext cx="13223660" cy="295465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2700" u="none" cap="none" strike="noStrike">
                <a:solidFill>
                  <a:srgbClr val="C55A11"/>
                </a:solidFill>
                <a:latin typeface="Calibri"/>
                <a:ea typeface="Calibri"/>
                <a:cs typeface="Calibri"/>
                <a:sym typeface="Calibri"/>
              </a:rPr>
              <a:t>Travail de recherche-action à l’interface entre science et politiques publiques: </a:t>
            </a:r>
            <a:endParaRPr/>
          </a:p>
          <a:p>
            <a:pPr indent="0" lvl="0" marL="0" marR="0" rtl="0" algn="l">
              <a:lnSpc>
                <a:spcPct val="100000"/>
              </a:lnSpc>
              <a:spcBef>
                <a:spcPts val="0"/>
              </a:spcBef>
              <a:spcAft>
                <a:spcPts val="0"/>
              </a:spcAft>
              <a:buNone/>
            </a:pPr>
            <a:r>
              <a:t/>
            </a:r>
            <a:endParaRPr b="1" i="0" sz="1500" u="none" cap="none" strike="noStrike">
              <a:solidFill>
                <a:srgbClr val="C55A11"/>
              </a:solidFill>
              <a:latin typeface="Calibri"/>
              <a:ea typeface="Calibri"/>
              <a:cs typeface="Calibri"/>
              <a:sym typeface="Calibri"/>
            </a:endParaRPr>
          </a:p>
          <a:p>
            <a:pPr indent="-428625" lvl="0" marL="428625" marR="0" rtl="0" algn="l">
              <a:lnSpc>
                <a:spcPct val="10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Calibri"/>
                <a:ea typeface="Calibri"/>
                <a:cs typeface="Calibri"/>
                <a:sym typeface="Calibri"/>
              </a:rPr>
              <a:t>Production de </a:t>
            </a:r>
            <a:r>
              <a:rPr b="1" i="0" lang="en-US" sz="2400" u="none" cap="none" strike="noStrike">
                <a:solidFill>
                  <a:srgbClr val="000000"/>
                </a:solidFill>
                <a:latin typeface="Calibri"/>
                <a:ea typeface="Calibri"/>
                <a:cs typeface="Calibri"/>
                <a:sym typeface="Calibri"/>
              </a:rPr>
              <a:t>données probantes</a:t>
            </a:r>
            <a:r>
              <a:rPr b="0" i="0" lang="en-US" sz="2400" u="none" cap="none" strike="noStrike">
                <a:solidFill>
                  <a:srgbClr val="000000"/>
                </a:solidFill>
                <a:latin typeface="Calibri"/>
                <a:ea typeface="Calibri"/>
                <a:cs typeface="Calibri"/>
                <a:sym typeface="Calibri"/>
              </a:rPr>
              <a:t> pour accompagner l’intégration de ces enjeux dans les politiques publiques</a:t>
            </a:r>
            <a:endParaRPr/>
          </a:p>
          <a:p>
            <a:pPr indent="-428625" lvl="0" marL="428625" marR="0" rtl="0" algn="l">
              <a:lnSpc>
                <a:spcPct val="10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Calibri"/>
                <a:ea typeface="Calibri"/>
                <a:cs typeface="Calibri"/>
                <a:sym typeface="Calibri"/>
              </a:rPr>
              <a:t>Mise en place d’une </a:t>
            </a:r>
            <a:r>
              <a:rPr b="1" i="0" lang="en-US" sz="2400" u="none" cap="none" strike="noStrike">
                <a:solidFill>
                  <a:srgbClr val="000000"/>
                </a:solidFill>
                <a:latin typeface="Calibri"/>
                <a:ea typeface="Calibri"/>
                <a:cs typeface="Calibri"/>
                <a:sym typeface="Calibri"/>
              </a:rPr>
              <a:t>gouvernance santé transversale </a:t>
            </a:r>
            <a:r>
              <a:rPr b="0" i="0" lang="en-US" sz="2400" u="none" cap="none" strike="noStrike">
                <a:solidFill>
                  <a:srgbClr val="000000"/>
                </a:solidFill>
                <a:latin typeface="Calibri"/>
                <a:ea typeface="Calibri"/>
                <a:cs typeface="Calibri"/>
                <a:sym typeface="Calibri"/>
              </a:rPr>
              <a:t>pour faciliter le transfert de connaissances (Boundary spanning) entre scientifiques (UCL, EHESP, …) et autorités locales (Ville de Rennes et Rennes Métropole)</a:t>
            </a:r>
            <a:endParaRPr/>
          </a:p>
          <a:p>
            <a:pPr indent="-428625" lvl="0" marL="428625" marR="0" rtl="0" algn="l">
              <a:lnSpc>
                <a:spcPct val="100000"/>
              </a:lnSpc>
              <a:spcBef>
                <a:spcPts val="0"/>
              </a:spcBef>
              <a:spcAft>
                <a:spcPts val="0"/>
              </a:spcAft>
              <a:buClr>
                <a:srgbClr val="000000"/>
              </a:buClr>
              <a:buSzPts val="2400"/>
              <a:buFont typeface="Noto Sans Symbols"/>
              <a:buChar char="⮚"/>
            </a:pPr>
            <a:r>
              <a:rPr b="1" i="0" lang="en-US" sz="2400" u="none" cap="none" strike="noStrike">
                <a:solidFill>
                  <a:srgbClr val="000000"/>
                </a:solidFill>
                <a:latin typeface="Calibri"/>
                <a:ea typeface="Calibri"/>
                <a:cs typeface="Calibri"/>
                <a:sym typeface="Calibri"/>
              </a:rPr>
              <a:t>Capacity building </a:t>
            </a:r>
            <a:r>
              <a:rPr b="0" i="0" lang="en-US" sz="2400" u="none" cap="none" strike="noStrike">
                <a:solidFill>
                  <a:srgbClr val="000000"/>
                </a:solidFill>
                <a:latin typeface="Calibri"/>
                <a:ea typeface="Calibri"/>
                <a:cs typeface="Calibri"/>
                <a:sym typeface="Calibri"/>
              </a:rPr>
              <a:t>(montée en compétence) des différentes parties prenantes locales (élus et agents)</a:t>
            </a:r>
            <a:endParaRPr b="0" i="0" sz="2400" u="none" cap="none" strike="noStrike">
              <a:solidFill>
                <a:srgbClr val="000000"/>
              </a:solidFill>
              <a:latin typeface="Calibri"/>
              <a:ea typeface="Calibri"/>
              <a:cs typeface="Calibri"/>
              <a:sym typeface="Calibri"/>
            </a:endParaRPr>
          </a:p>
        </p:txBody>
      </p:sp>
      <p:sp>
        <p:nvSpPr>
          <p:cNvPr id="3402" name="Google Shape;3402;p1"/>
          <p:cNvSpPr txBox="1"/>
          <p:nvPr>
            <p:ph type="ctrTitle"/>
          </p:nvPr>
        </p:nvSpPr>
        <p:spPr>
          <a:xfrm>
            <a:off x="2208273" y="481239"/>
            <a:ext cx="13487400" cy="854871"/>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4800"/>
              <a:buFont typeface="Calibri"/>
              <a:buNone/>
            </a:pPr>
            <a:r>
              <a:rPr b="1" lang="en-US" sz="4800"/>
              <a:t>Complex Urban Systems for Sustainability and </a:t>
            </a:r>
            <a:r>
              <a:rPr b="1" lang="en-US" sz="4200"/>
              <a:t>Health</a:t>
            </a:r>
            <a:endParaRPr b="1" sz="4800"/>
          </a:p>
        </p:txBody>
      </p:sp>
      <p:sp>
        <p:nvSpPr>
          <p:cNvPr id="3403" name="Google Shape;3403;p1"/>
          <p:cNvSpPr txBox="1"/>
          <p:nvPr>
            <p:ph idx="1" type="subTitle"/>
          </p:nvPr>
        </p:nvSpPr>
        <p:spPr>
          <a:xfrm>
            <a:off x="2208273" y="1949819"/>
            <a:ext cx="13716000" cy="82400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lang="en-US"/>
              <a:t>Projet international de recherche : 6 villes dans le monde</a:t>
            </a:r>
            <a:endParaRPr/>
          </a:p>
        </p:txBody>
      </p:sp>
      <p:pic>
        <p:nvPicPr>
          <p:cNvPr id="3404" name="Google Shape;3404;p1"/>
          <p:cNvPicPr preferRelativeResize="0"/>
          <p:nvPr/>
        </p:nvPicPr>
        <p:blipFill rotWithShape="1">
          <a:blip r:embed="rId3">
            <a:alphaModFix/>
          </a:blip>
          <a:srcRect b="0" l="0" r="0" t="0"/>
          <a:stretch/>
        </p:blipFill>
        <p:spPr>
          <a:xfrm>
            <a:off x="17138185" y="12363"/>
            <a:ext cx="910589" cy="1080000"/>
          </a:xfrm>
          <a:prstGeom prst="rect">
            <a:avLst/>
          </a:prstGeom>
          <a:noFill/>
          <a:ln>
            <a:noFill/>
          </a:ln>
        </p:spPr>
      </p:pic>
      <p:pic>
        <p:nvPicPr>
          <p:cNvPr descr="Image preview" id="3405" name="Google Shape;3405;p1"/>
          <p:cNvPicPr preferRelativeResize="0"/>
          <p:nvPr/>
        </p:nvPicPr>
        <p:blipFill rotWithShape="1">
          <a:blip r:embed="rId4">
            <a:alphaModFix/>
          </a:blip>
          <a:srcRect b="0" l="0" r="0" t="0"/>
          <a:stretch/>
        </p:blipFill>
        <p:spPr>
          <a:xfrm>
            <a:off x="15194300" y="202859"/>
            <a:ext cx="1770854" cy="540000"/>
          </a:xfrm>
          <a:prstGeom prst="rect">
            <a:avLst/>
          </a:prstGeom>
          <a:noFill/>
          <a:ln>
            <a:noFill/>
          </a:ln>
        </p:spPr>
      </p:pic>
      <p:cxnSp>
        <p:nvCxnSpPr>
          <p:cNvPr id="3406" name="Google Shape;3406;p1"/>
          <p:cNvCxnSpPr/>
          <p:nvPr/>
        </p:nvCxnSpPr>
        <p:spPr>
          <a:xfrm>
            <a:off x="2805918" y="1577340"/>
            <a:ext cx="11356848" cy="0"/>
          </a:xfrm>
          <a:prstGeom prst="straightConnector1">
            <a:avLst/>
          </a:prstGeom>
          <a:noFill/>
          <a:ln cap="flat" cmpd="sng" w="28575">
            <a:solidFill>
              <a:schemeClr val="accent5"/>
            </a:solidFill>
            <a:prstDash val="solid"/>
            <a:miter lim="8000"/>
            <a:headEnd len="sm" w="sm" type="none"/>
            <a:tailEnd len="sm" w="sm" type="none"/>
          </a:ln>
        </p:spPr>
      </p:cxnSp>
      <p:pic>
        <p:nvPicPr>
          <p:cNvPr id="3407" name="Google Shape;3407;p1"/>
          <p:cNvPicPr preferRelativeResize="0"/>
          <p:nvPr/>
        </p:nvPicPr>
        <p:blipFill rotWithShape="1">
          <a:blip r:embed="rId5">
            <a:alphaModFix/>
          </a:blip>
          <a:srcRect b="0" l="0" r="0" t="0"/>
          <a:stretch/>
        </p:blipFill>
        <p:spPr>
          <a:xfrm>
            <a:off x="8838469" y="9578103"/>
            <a:ext cx="1225142" cy="403914"/>
          </a:xfrm>
          <a:prstGeom prst="rect">
            <a:avLst/>
          </a:prstGeom>
          <a:noFill/>
          <a:ln>
            <a:noFill/>
          </a:ln>
        </p:spPr>
      </p:pic>
      <p:pic>
        <p:nvPicPr>
          <p:cNvPr id="3408" name="Google Shape;3408;p1"/>
          <p:cNvPicPr preferRelativeResize="0"/>
          <p:nvPr/>
        </p:nvPicPr>
        <p:blipFill rotWithShape="1">
          <a:blip r:embed="rId6">
            <a:alphaModFix/>
          </a:blip>
          <a:srcRect b="0" l="0" r="0" t="0"/>
          <a:stretch/>
        </p:blipFill>
        <p:spPr>
          <a:xfrm>
            <a:off x="10792115" y="9291461"/>
            <a:ext cx="968088" cy="859985"/>
          </a:xfrm>
          <a:prstGeom prst="rect">
            <a:avLst/>
          </a:prstGeom>
          <a:noFill/>
          <a:ln>
            <a:noFill/>
          </a:ln>
        </p:spPr>
      </p:pic>
      <p:sp>
        <p:nvSpPr>
          <p:cNvPr id="3409" name="Google Shape;3409;p1"/>
          <p:cNvSpPr/>
          <p:nvPr/>
        </p:nvSpPr>
        <p:spPr>
          <a:xfrm>
            <a:off x="14919533" y="1718507"/>
            <a:ext cx="3026042" cy="2235708"/>
          </a:xfrm>
          <a:prstGeom prst="roundRect">
            <a:avLst>
              <a:gd fmla="val 16667" name="adj"/>
            </a:avLst>
          </a:prstGeom>
          <a:noFill/>
          <a:ln cap="flat" cmpd="sng" w="12700">
            <a:solidFill>
              <a:srgbClr val="42719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US" sz="2100" u="none" cap="none" strike="noStrike">
                <a:solidFill>
                  <a:srgbClr val="000000"/>
                </a:solidFill>
                <a:latin typeface="Calibri"/>
                <a:ea typeface="Calibri"/>
                <a:cs typeface="Calibri"/>
                <a:sym typeface="Calibri"/>
              </a:rPr>
              <a:t>Rennes (France)</a:t>
            </a:r>
            <a:endParaRPr b="1" i="0" sz="45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None/>
            </a:pPr>
            <a:r>
              <a:rPr b="1" i="0" lang="en-US" sz="2100" u="none" cap="none" strike="noStrike">
                <a:solidFill>
                  <a:srgbClr val="000000"/>
                </a:solidFill>
                <a:latin typeface="Calibri"/>
                <a:ea typeface="Calibri"/>
                <a:cs typeface="Calibri"/>
                <a:sym typeface="Calibri"/>
              </a:rPr>
              <a:t>Londres (UK)</a:t>
            </a:r>
            <a:endParaRPr/>
          </a:p>
          <a:p>
            <a:pPr indent="0" lvl="0" marL="0" marR="0" rtl="0" algn="ctr">
              <a:lnSpc>
                <a:spcPct val="100000"/>
              </a:lnSpc>
              <a:spcBef>
                <a:spcPts val="0"/>
              </a:spcBef>
              <a:spcAft>
                <a:spcPts val="0"/>
              </a:spcAft>
              <a:buNone/>
            </a:pPr>
            <a:r>
              <a:rPr b="1" i="0" lang="en-US" sz="2100" u="none" cap="none" strike="noStrike">
                <a:solidFill>
                  <a:srgbClr val="000000"/>
                </a:solidFill>
                <a:latin typeface="Calibri"/>
                <a:ea typeface="Calibri"/>
                <a:cs typeface="Calibri"/>
                <a:sym typeface="Calibri"/>
              </a:rPr>
              <a:t>Kisumu &amp; Homa-Bay (Kenya) </a:t>
            </a:r>
            <a:endParaRPr/>
          </a:p>
          <a:p>
            <a:pPr indent="0" lvl="0" marL="0" marR="0" rtl="0" algn="ctr">
              <a:lnSpc>
                <a:spcPct val="100000"/>
              </a:lnSpc>
              <a:spcBef>
                <a:spcPts val="0"/>
              </a:spcBef>
              <a:spcAft>
                <a:spcPts val="0"/>
              </a:spcAft>
              <a:buNone/>
            </a:pPr>
            <a:r>
              <a:rPr b="1" i="0" lang="en-US" sz="2100" u="none" cap="none" strike="noStrike">
                <a:solidFill>
                  <a:srgbClr val="000000"/>
                </a:solidFill>
                <a:latin typeface="Calibri"/>
                <a:ea typeface="Calibri"/>
                <a:cs typeface="Calibri"/>
                <a:sym typeface="Calibri"/>
              </a:rPr>
              <a:t>Pékin &amp; Ningbo (Chine)</a:t>
            </a:r>
            <a:endParaRPr/>
          </a:p>
        </p:txBody>
      </p:sp>
      <p:sp>
        <p:nvSpPr>
          <p:cNvPr id="3410" name="Google Shape;3410;p1"/>
          <p:cNvSpPr/>
          <p:nvPr/>
        </p:nvSpPr>
        <p:spPr>
          <a:xfrm>
            <a:off x="13255913" y="2061461"/>
            <a:ext cx="1379060" cy="480060"/>
          </a:xfrm>
          <a:prstGeom prst="rightArrow">
            <a:avLst>
              <a:gd fmla="val 50000" name="adj1"/>
              <a:gd fmla="val 50000" name="adj2"/>
            </a:avLst>
          </a:prstGeom>
          <a:solidFill>
            <a:schemeClr val="lt1"/>
          </a:solidFill>
          <a:ln cap="flat" cmpd="sng" w="12700">
            <a:solidFill>
              <a:srgbClr val="42719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2700" u="none" cap="none" strike="noStrike">
              <a:solidFill>
                <a:srgbClr val="FFFFFF"/>
              </a:solidFill>
              <a:latin typeface="Calibri"/>
              <a:ea typeface="Calibri"/>
              <a:cs typeface="Calibri"/>
              <a:sym typeface="Calibri"/>
            </a:endParaRPr>
          </a:p>
        </p:txBody>
      </p:sp>
      <p:pic>
        <p:nvPicPr>
          <p:cNvPr id="3411" name="Google Shape;3411;p1"/>
          <p:cNvPicPr preferRelativeResize="0"/>
          <p:nvPr/>
        </p:nvPicPr>
        <p:blipFill rotWithShape="1">
          <a:blip r:embed="rId3">
            <a:alphaModFix/>
          </a:blip>
          <a:srcRect b="0" l="0" r="0" t="0"/>
          <a:stretch/>
        </p:blipFill>
        <p:spPr>
          <a:xfrm>
            <a:off x="7403096" y="9306193"/>
            <a:ext cx="799073" cy="947738"/>
          </a:xfrm>
          <a:prstGeom prst="rect">
            <a:avLst/>
          </a:prstGeom>
          <a:noFill/>
          <a:ln>
            <a:noFill/>
          </a:ln>
        </p:spPr>
      </p:pic>
      <p:pic>
        <p:nvPicPr>
          <p:cNvPr id="3412" name="Google Shape;3412;p1"/>
          <p:cNvPicPr preferRelativeResize="0"/>
          <p:nvPr/>
        </p:nvPicPr>
        <p:blipFill rotWithShape="1">
          <a:blip r:embed="rId7">
            <a:alphaModFix/>
          </a:blip>
          <a:srcRect b="0" l="0" r="0" t="610"/>
          <a:stretch/>
        </p:blipFill>
        <p:spPr>
          <a:xfrm>
            <a:off x="656300" y="4633463"/>
            <a:ext cx="3497963" cy="1955591"/>
          </a:xfrm>
          <a:prstGeom prst="rect">
            <a:avLst/>
          </a:prstGeom>
          <a:noFill/>
          <a:ln>
            <a:noFill/>
          </a:ln>
        </p:spPr>
      </p:pic>
      <p:pic>
        <p:nvPicPr>
          <p:cNvPr id="3413" name="Google Shape;3413;p1"/>
          <p:cNvPicPr preferRelativeResize="0"/>
          <p:nvPr/>
        </p:nvPicPr>
        <p:blipFill rotWithShape="1">
          <a:blip r:embed="rId8">
            <a:alphaModFix/>
          </a:blip>
          <a:srcRect b="8703" l="0" r="27938" t="10405"/>
          <a:stretch/>
        </p:blipFill>
        <p:spPr>
          <a:xfrm>
            <a:off x="673472" y="6905900"/>
            <a:ext cx="3380712" cy="2055590"/>
          </a:xfrm>
          <a:prstGeom prst="rect">
            <a:avLst/>
          </a:prstGeom>
          <a:noFill/>
          <a:ln>
            <a:noFill/>
          </a:ln>
        </p:spPr>
      </p:pic>
      <p:sp>
        <p:nvSpPr>
          <p:cNvPr id="3414" name="Google Shape;3414;p1"/>
          <p:cNvSpPr/>
          <p:nvPr/>
        </p:nvSpPr>
        <p:spPr>
          <a:xfrm>
            <a:off x="818550" y="9033581"/>
            <a:ext cx="3790989" cy="1190134"/>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US" sz="1500" u="none" cap="none" strike="noStrike">
                <a:solidFill>
                  <a:srgbClr val="000000"/>
                </a:solidFill>
                <a:latin typeface="Calibri"/>
                <a:ea typeface="Calibri"/>
                <a:cs typeface="Calibri"/>
                <a:sym typeface="Calibri"/>
              </a:rPr>
              <a:t>Film projet CUSSH à Rennes (6’40) : “Rennes: healthy and sustainable city development” </a:t>
            </a:r>
            <a:r>
              <a:rPr b="0" i="0" lang="en-US" sz="1650" u="sng" cap="none" strike="noStrike">
                <a:solidFill>
                  <a:srgbClr val="0000FF"/>
                </a:solidFill>
                <a:latin typeface="Calibri"/>
                <a:ea typeface="Calibri"/>
                <a:cs typeface="Calibri"/>
                <a:sym typeface="Calibri"/>
                <a:hlinkClick r:id="rId9">
                  <a:extLst>
                    <a:ext uri="{A12FA001-AC4F-418D-AE19-62706E023703}">
                      <ahyp:hlinkClr val="tx"/>
                    </a:ext>
                  </a:extLst>
                </a:hlinkClick>
              </a:rPr>
              <a:t>https://www.youtube.com/watch?v=EOW1JN2TtKQ</a:t>
            </a:r>
            <a:endParaRPr b="0" i="0" sz="2100" u="none" cap="none" strike="noStrike">
              <a:solidFill>
                <a:srgbClr val="000000"/>
              </a:solidFill>
              <a:latin typeface="Calibri"/>
              <a:ea typeface="Calibri"/>
              <a:cs typeface="Calibri"/>
              <a:sym typeface="Calibri"/>
            </a:endParaRPr>
          </a:p>
        </p:txBody>
      </p:sp>
      <p:pic>
        <p:nvPicPr>
          <p:cNvPr id="3415" name="Google Shape;3415;p1"/>
          <p:cNvPicPr preferRelativeResize="0"/>
          <p:nvPr/>
        </p:nvPicPr>
        <p:blipFill rotWithShape="1">
          <a:blip r:embed="rId10">
            <a:alphaModFix/>
          </a:blip>
          <a:srcRect b="0" l="0" r="0" t="0"/>
          <a:stretch/>
        </p:blipFill>
        <p:spPr>
          <a:xfrm>
            <a:off x="1820654" y="3369779"/>
            <a:ext cx="627588" cy="619841"/>
          </a:xfrm>
          <a:prstGeom prst="rect">
            <a:avLst/>
          </a:prstGeom>
          <a:noFill/>
          <a:ln>
            <a:noFill/>
          </a:ln>
        </p:spPr>
      </p:pic>
      <p:sp>
        <p:nvSpPr>
          <p:cNvPr id="3416" name="Google Shape;3416;p1"/>
          <p:cNvSpPr txBox="1"/>
          <p:nvPr/>
        </p:nvSpPr>
        <p:spPr>
          <a:xfrm>
            <a:off x="5540725" y="9597632"/>
            <a:ext cx="1876097" cy="4154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100" u="none" cap="none" strike="noStrike">
                <a:solidFill>
                  <a:srgbClr val="000000"/>
                </a:solidFill>
                <a:latin typeface="Calibri"/>
                <a:ea typeface="Calibri"/>
                <a:cs typeface="Calibri"/>
                <a:sym typeface="Calibri"/>
              </a:rPr>
              <a:t>Partenaires:</a:t>
            </a:r>
            <a:endParaRPr/>
          </a:p>
        </p:txBody>
      </p:sp>
      <p:sp>
        <p:nvSpPr>
          <p:cNvPr id="3417" name="Google Shape;3417;p1"/>
          <p:cNvSpPr txBox="1"/>
          <p:nvPr/>
        </p:nvSpPr>
        <p:spPr>
          <a:xfrm>
            <a:off x="673472" y="2697077"/>
            <a:ext cx="1876097" cy="4154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100" u="none" cap="none" strike="noStrike">
                <a:solidFill>
                  <a:srgbClr val="000000"/>
                </a:solidFill>
                <a:latin typeface="Calibri"/>
                <a:ea typeface="Calibri"/>
                <a:cs typeface="Calibri"/>
                <a:sym typeface="Calibri"/>
              </a:rPr>
              <a:t>Leader:</a:t>
            </a:r>
            <a:endParaRPr/>
          </a:p>
        </p:txBody>
      </p:sp>
      <p:sp>
        <p:nvSpPr>
          <p:cNvPr id="3418" name="Google Shape;3418;p1"/>
          <p:cNvSpPr txBox="1"/>
          <p:nvPr/>
        </p:nvSpPr>
        <p:spPr>
          <a:xfrm>
            <a:off x="454907" y="3412046"/>
            <a:ext cx="1876097" cy="4154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100" u="none" cap="none" strike="noStrike">
                <a:solidFill>
                  <a:srgbClr val="000000"/>
                </a:solidFill>
                <a:latin typeface="Calibri"/>
                <a:ea typeface="Calibri"/>
                <a:cs typeface="Calibri"/>
                <a:sym typeface="Calibri"/>
              </a:rPr>
              <a:t>Financeur:</a:t>
            </a:r>
            <a:endParaRPr/>
          </a:p>
        </p:txBody>
      </p:sp>
      <p:pic>
        <p:nvPicPr>
          <p:cNvPr id="3419" name="Google Shape;3419;p1"/>
          <p:cNvPicPr preferRelativeResize="0"/>
          <p:nvPr/>
        </p:nvPicPr>
        <p:blipFill rotWithShape="1">
          <a:blip r:embed="rId11">
            <a:alphaModFix/>
          </a:blip>
          <a:srcRect b="0" l="0" r="0" t="0"/>
          <a:stretch/>
        </p:blipFill>
        <p:spPr>
          <a:xfrm>
            <a:off x="1805086" y="2747884"/>
            <a:ext cx="1488965" cy="436802"/>
          </a:xfrm>
          <a:prstGeom prst="rect">
            <a:avLst/>
          </a:prstGeom>
          <a:noFill/>
          <a:ln>
            <a:noFill/>
          </a:ln>
        </p:spPr>
      </p:pic>
      <p:sp>
        <p:nvSpPr>
          <p:cNvPr id="3420" name="Google Shape;3420;p1"/>
          <p:cNvSpPr/>
          <p:nvPr/>
        </p:nvSpPr>
        <p:spPr>
          <a:xfrm>
            <a:off x="381141" y="-6901"/>
            <a:ext cx="1964532" cy="1997870"/>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rgbClr val="E1EFD8"/>
          </a:solidFill>
          <a:ln cap="flat" cmpd="sng" w="9525">
            <a:solidFill>
              <a:srgbClr val="A8D08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421" name="Google Shape;3421;p1"/>
          <p:cNvSpPr txBox="1"/>
          <p:nvPr/>
        </p:nvSpPr>
        <p:spPr>
          <a:xfrm>
            <a:off x="736428" y="634620"/>
            <a:ext cx="1295400"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Recherche- action</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6" name="Shape 3426"/>
        <p:cNvGrpSpPr/>
        <p:nvPr/>
      </p:nvGrpSpPr>
      <p:grpSpPr>
        <a:xfrm>
          <a:off x="0" y="0"/>
          <a:ext cx="0" cy="0"/>
          <a:chOff x="0" y="0"/>
          <a:chExt cx="0" cy="0"/>
        </a:xfrm>
      </p:grpSpPr>
      <p:sp>
        <p:nvSpPr>
          <p:cNvPr id="3427" name="Google Shape;3427;p33"/>
          <p:cNvSpPr/>
          <p:nvPr/>
        </p:nvSpPr>
        <p:spPr>
          <a:xfrm>
            <a:off x="6724796" y="3531887"/>
            <a:ext cx="4440471" cy="4516913"/>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D4DBE5"/>
          </a:solidFill>
          <a:ln cap="flat" cmpd="sng" w="12700">
            <a:solidFill>
              <a:srgbClr val="547F8F"/>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None/>
            </a:pPr>
            <a:r>
              <a:rPr b="1" i="0" lang="en-US" sz="3000" u="none" cap="none" strike="noStrike">
                <a:solidFill>
                  <a:srgbClr val="4E7B8A"/>
                </a:solidFill>
                <a:latin typeface="Calibri"/>
                <a:ea typeface="Calibri"/>
                <a:cs typeface="Calibri"/>
                <a:sym typeface="Calibri"/>
              </a:rPr>
              <a:t>Transformations locales 🡪 </a:t>
            </a:r>
            <a:r>
              <a:rPr b="1" i="0" lang="en-US" sz="2700" u="none" cap="none" strike="noStrike">
                <a:solidFill>
                  <a:srgbClr val="4E7B8A"/>
                </a:solidFill>
                <a:latin typeface="Calibri"/>
                <a:ea typeface="Calibri"/>
                <a:cs typeface="Calibri"/>
                <a:sym typeface="Calibri"/>
              </a:rPr>
              <a:t>Territoires favorables à la santé, l’environnement et climat</a:t>
            </a:r>
            <a:endParaRPr/>
          </a:p>
        </p:txBody>
      </p:sp>
      <p:sp>
        <p:nvSpPr>
          <p:cNvPr id="3428" name="Google Shape;3428;p33"/>
          <p:cNvSpPr/>
          <p:nvPr/>
        </p:nvSpPr>
        <p:spPr>
          <a:xfrm>
            <a:off x="6548438" y="2419350"/>
            <a:ext cx="3362325" cy="3362325"/>
          </a:xfrm>
          <a:custGeom>
            <a:rect b="b" l="l" r="r" t="t"/>
            <a:pathLst>
              <a:path extrusionOk="0" h="120000" w="120000">
                <a:moveTo>
                  <a:pt x="4986" y="64681"/>
                </a:moveTo>
                <a:cubicBezTo>
                  <a:pt x="3682" y="49360"/>
                  <a:pt x="8826" y="34190"/>
                  <a:pt x="19179" y="22822"/>
                </a:cubicBezTo>
                <a:lnTo>
                  <a:pt x="16020" y="19256"/>
                </a:lnTo>
                <a:lnTo>
                  <a:pt x="25771" y="21357"/>
                </a:lnTo>
                <a:lnTo>
                  <a:pt x="27129" y="31797"/>
                </a:lnTo>
                <a:lnTo>
                  <a:pt x="23972" y="28233"/>
                </a:lnTo>
                <a:cubicBezTo>
                  <a:pt x="15304" y="38065"/>
                  <a:pt x="11029" y="51012"/>
                  <a:pt x="12141" y="64072"/>
                </a:cubicBezTo>
                <a:close/>
              </a:path>
            </a:pathLst>
          </a:cu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700" u="none" cap="none" strike="noStrike">
              <a:solidFill>
                <a:srgbClr val="FFFFFF"/>
              </a:solidFill>
              <a:latin typeface="Calibri"/>
              <a:ea typeface="Calibri"/>
              <a:cs typeface="Calibri"/>
              <a:sym typeface="Calibri"/>
            </a:endParaRPr>
          </a:p>
        </p:txBody>
      </p:sp>
      <p:sp>
        <p:nvSpPr>
          <p:cNvPr id="3429" name="Google Shape;3429;p33"/>
          <p:cNvSpPr/>
          <p:nvPr/>
        </p:nvSpPr>
        <p:spPr>
          <a:xfrm rot="-1052997">
            <a:off x="11070677" y="1490705"/>
            <a:ext cx="2748785" cy="2639393"/>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FFCCC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pic>
        <p:nvPicPr>
          <p:cNvPr id="3430" name="Google Shape;3430;p33"/>
          <p:cNvPicPr preferRelativeResize="0"/>
          <p:nvPr/>
        </p:nvPicPr>
        <p:blipFill rotWithShape="1">
          <a:blip r:embed="rId3">
            <a:alphaModFix/>
          </a:blip>
          <a:srcRect b="0" l="0" r="0" t="0"/>
          <a:stretch/>
        </p:blipFill>
        <p:spPr>
          <a:xfrm>
            <a:off x="16774016" y="105767"/>
            <a:ext cx="1338836" cy="1619787"/>
          </a:xfrm>
          <a:prstGeom prst="rect">
            <a:avLst/>
          </a:prstGeom>
          <a:noFill/>
          <a:ln>
            <a:noFill/>
          </a:ln>
        </p:spPr>
      </p:pic>
      <p:sp>
        <p:nvSpPr>
          <p:cNvPr id="3431" name="Google Shape;3431;p33"/>
          <p:cNvSpPr txBox="1"/>
          <p:nvPr>
            <p:ph idx="11" type="ftr"/>
          </p:nvPr>
        </p:nvSpPr>
        <p:spPr>
          <a:xfrm>
            <a:off x="4368513" y="9720515"/>
            <a:ext cx="5791200" cy="547688"/>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None/>
            </a:pPr>
            <a:r>
              <a:rPr lang="en-US" sz="1500">
                <a:solidFill>
                  <a:srgbClr val="000000"/>
                </a:solidFill>
                <a:latin typeface="Calibri"/>
                <a:ea typeface="Calibri"/>
                <a:cs typeface="Calibri"/>
                <a:sym typeface="Calibri"/>
              </a:rPr>
              <a:t>ARLG-EHESP-30 juin 2026 </a:t>
            </a:r>
            <a:endParaRPr sz="1500">
              <a:solidFill>
                <a:srgbClr val="000000"/>
              </a:solidFill>
              <a:latin typeface="Calibri"/>
              <a:ea typeface="Calibri"/>
              <a:cs typeface="Calibri"/>
              <a:sym typeface="Calibri"/>
            </a:endParaRPr>
          </a:p>
        </p:txBody>
      </p:sp>
      <p:sp>
        <p:nvSpPr>
          <p:cNvPr id="3432" name="Google Shape;3432;p33"/>
          <p:cNvSpPr/>
          <p:nvPr/>
        </p:nvSpPr>
        <p:spPr>
          <a:xfrm rot="-753201">
            <a:off x="13532585" y="3819809"/>
            <a:ext cx="2509838" cy="2557463"/>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FFCCC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433" name="Google Shape;3433;p33"/>
          <p:cNvSpPr/>
          <p:nvPr/>
        </p:nvSpPr>
        <p:spPr>
          <a:xfrm rot="-1675072">
            <a:off x="13266239" y="2220583"/>
            <a:ext cx="1973394" cy="2155052"/>
          </a:xfrm>
          <a:custGeom>
            <a:rect b="b" l="l" r="r" t="t"/>
            <a:pathLst>
              <a:path extrusionOk="0" h="1625600" w="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noFill/>
          <a:ln cap="flat" cmpd="sng" w="9525">
            <a:solidFill>
              <a:srgbClr val="FFCCCC"/>
            </a:solidFill>
            <a:prstDash val="dash"/>
            <a:miter lim="8000"/>
            <a:headEnd len="sm" w="sm" type="none"/>
            <a:tailEnd len="sm" w="sm" type="none"/>
          </a:ln>
        </p:spPr>
        <p:txBody>
          <a:bodyPr anchorCtr="0" anchor="ctr" bIns="640425" lIns="636725" spcFirstLastPara="1" rIns="636725" wrap="square" tIns="640425">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434" name="Google Shape;3434;p33"/>
          <p:cNvSpPr txBox="1"/>
          <p:nvPr/>
        </p:nvSpPr>
        <p:spPr>
          <a:xfrm>
            <a:off x="14014982" y="4561880"/>
            <a:ext cx="1593953"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Evaluations d’Impact (dont EIS, EQIS)</a:t>
            </a:r>
            <a:endParaRPr/>
          </a:p>
        </p:txBody>
      </p:sp>
      <p:grpSp>
        <p:nvGrpSpPr>
          <p:cNvPr id="3435" name="Google Shape;3435;p33"/>
          <p:cNvGrpSpPr/>
          <p:nvPr/>
        </p:nvGrpSpPr>
        <p:grpSpPr>
          <a:xfrm>
            <a:off x="9017151" y="1546226"/>
            <a:ext cx="2591031" cy="2586166"/>
            <a:chOff x="6211680" y="1149320"/>
            <a:chExt cx="1727354" cy="1724111"/>
          </a:xfrm>
        </p:grpSpPr>
        <p:sp>
          <p:nvSpPr>
            <p:cNvPr id="3436" name="Google Shape;3436;p33"/>
            <p:cNvSpPr/>
            <p:nvPr/>
          </p:nvSpPr>
          <p:spPr>
            <a:xfrm rot="151140">
              <a:off x="6247203" y="1184919"/>
              <a:ext cx="1656308" cy="1652912"/>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FFCCC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437" name="Google Shape;3437;p33"/>
            <p:cNvSpPr txBox="1"/>
            <p:nvPr/>
          </p:nvSpPr>
          <p:spPr>
            <a:xfrm>
              <a:off x="6370074" y="1759553"/>
              <a:ext cx="1429996" cy="43088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Capitalisation d’expériences</a:t>
              </a:r>
              <a:endParaRPr/>
            </a:p>
          </p:txBody>
        </p:sp>
      </p:grpSp>
      <p:sp>
        <p:nvSpPr>
          <p:cNvPr id="3438" name="Google Shape;3438;p33"/>
          <p:cNvSpPr txBox="1"/>
          <p:nvPr/>
        </p:nvSpPr>
        <p:spPr>
          <a:xfrm>
            <a:off x="13507832" y="2782296"/>
            <a:ext cx="1546185" cy="137345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Accessibilité aux données </a:t>
            </a:r>
            <a:r>
              <a:rPr b="0" i="1" lang="en-US" sz="1575" u="none" cap="none" strike="noStrike">
                <a:solidFill>
                  <a:srgbClr val="000000"/>
                </a:solidFill>
                <a:latin typeface="Calibri"/>
                <a:ea typeface="Calibri"/>
                <a:cs typeface="Calibri"/>
                <a:sym typeface="Calibri"/>
              </a:rPr>
              <a:t>(DLSE, observatoires, …)</a:t>
            </a:r>
            <a:endParaRPr/>
          </a:p>
        </p:txBody>
      </p:sp>
      <p:sp>
        <p:nvSpPr>
          <p:cNvPr id="3439" name="Google Shape;3439;p33"/>
          <p:cNvSpPr/>
          <p:nvPr/>
        </p:nvSpPr>
        <p:spPr>
          <a:xfrm rot="-550347">
            <a:off x="12846649" y="7538491"/>
            <a:ext cx="2324939" cy="2233721"/>
          </a:xfrm>
          <a:custGeom>
            <a:rect b="b" l="l" r="r" t="t"/>
            <a:pathLst>
              <a:path extrusionOk="0" h="1625600" w="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noFill/>
          <a:ln cap="flat" cmpd="sng" w="9525">
            <a:solidFill>
              <a:srgbClr val="FFCCCC"/>
            </a:solidFill>
            <a:prstDash val="dash"/>
            <a:miter lim="8000"/>
            <a:headEnd len="sm" w="sm" type="none"/>
            <a:tailEnd len="sm" w="sm" type="none"/>
          </a:ln>
        </p:spPr>
        <p:txBody>
          <a:bodyPr anchorCtr="0" anchor="ctr" bIns="640425" lIns="636725" spcFirstLastPara="1" rIns="636725" wrap="square" tIns="640425">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440" name="Google Shape;3440;p33"/>
          <p:cNvSpPr txBox="1"/>
          <p:nvPr/>
        </p:nvSpPr>
        <p:spPr>
          <a:xfrm>
            <a:off x="13151045" y="8080225"/>
            <a:ext cx="1726407" cy="120032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1" lang="en-US" sz="1800" u="none" cap="none" strike="noStrike">
                <a:solidFill>
                  <a:srgbClr val="000000"/>
                </a:solidFill>
                <a:latin typeface="Calibri"/>
                <a:ea typeface="Calibri"/>
                <a:cs typeface="Calibri"/>
                <a:sym typeface="Calibri"/>
              </a:rPr>
              <a:t>Démarches de développement durable (EcoQuartier)</a:t>
            </a:r>
            <a:endParaRPr/>
          </a:p>
        </p:txBody>
      </p:sp>
      <p:sp>
        <p:nvSpPr>
          <p:cNvPr id="3441" name="Google Shape;3441;p33"/>
          <p:cNvSpPr/>
          <p:nvPr/>
        </p:nvSpPr>
        <p:spPr>
          <a:xfrm rot="-764609">
            <a:off x="10254070" y="6032006"/>
            <a:ext cx="3424553" cy="3418797"/>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rgbClr val="FFE5E5"/>
          </a:solidFill>
          <a:ln cap="flat" cmpd="sng" w="9525">
            <a:solidFill>
              <a:srgbClr val="FFCCC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442" name="Google Shape;3442;p33"/>
          <p:cNvSpPr txBox="1"/>
          <p:nvPr/>
        </p:nvSpPr>
        <p:spPr>
          <a:xfrm>
            <a:off x="10843775" y="7007335"/>
            <a:ext cx="2199641" cy="143116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Démarches d’accompagnement</a:t>
            </a:r>
            <a:endParaRPr/>
          </a:p>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UFS</a:t>
            </a:r>
            <a:r>
              <a:rPr b="0" i="1" lang="en-US" sz="1800" u="none" cap="none" strike="noStrike">
                <a:solidFill>
                  <a:srgbClr val="000000"/>
                </a:solidFill>
                <a:latin typeface="Calibri"/>
                <a:ea typeface="Calibri"/>
                <a:cs typeface="Calibri"/>
                <a:sym typeface="Calibri"/>
              </a:rPr>
              <a:t> (</a:t>
            </a:r>
            <a:r>
              <a:rPr b="0" i="1" lang="en-US" sz="1650" u="none" cap="none" strike="noStrike">
                <a:solidFill>
                  <a:srgbClr val="000000"/>
                </a:solidFill>
                <a:latin typeface="Calibri"/>
                <a:ea typeface="Calibri"/>
                <a:cs typeface="Calibri"/>
                <a:sym typeface="Calibri"/>
              </a:rPr>
              <a:t>ISadOrA, autres guides Cerema, ANRU, Ademe etc…</a:t>
            </a:r>
            <a:endParaRPr/>
          </a:p>
        </p:txBody>
      </p:sp>
      <p:sp>
        <p:nvSpPr>
          <p:cNvPr id="3443" name="Google Shape;3443;p33"/>
          <p:cNvSpPr/>
          <p:nvPr/>
        </p:nvSpPr>
        <p:spPr>
          <a:xfrm rot="-523409">
            <a:off x="13111232" y="6127010"/>
            <a:ext cx="1670594" cy="1688456"/>
          </a:xfrm>
          <a:custGeom>
            <a:rect b="b" l="l" r="r" t="t"/>
            <a:pathLst>
              <a:path extrusionOk="0" h="1625600" w="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noFill/>
          <a:ln cap="flat" cmpd="sng" w="9525">
            <a:solidFill>
              <a:srgbClr val="FFCCCC"/>
            </a:solidFill>
            <a:prstDash val="dash"/>
            <a:miter lim="8000"/>
            <a:headEnd len="sm" w="sm" type="none"/>
            <a:tailEnd len="sm" w="sm" type="none"/>
          </a:ln>
        </p:spPr>
        <p:txBody>
          <a:bodyPr anchorCtr="0" anchor="ctr" bIns="640425" lIns="636725" spcFirstLastPara="1" rIns="636725" wrap="square" tIns="640425">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444" name="Google Shape;3444;p33"/>
          <p:cNvSpPr txBox="1"/>
          <p:nvPr/>
        </p:nvSpPr>
        <p:spPr>
          <a:xfrm>
            <a:off x="13083172" y="6556238"/>
            <a:ext cx="1728788"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Modèle de causalité</a:t>
            </a:r>
            <a:endParaRPr/>
          </a:p>
        </p:txBody>
      </p:sp>
      <p:sp>
        <p:nvSpPr>
          <p:cNvPr id="3445" name="Google Shape;3445;p33"/>
          <p:cNvSpPr/>
          <p:nvPr/>
        </p:nvSpPr>
        <p:spPr>
          <a:xfrm rot="-753201">
            <a:off x="14379981" y="5684576"/>
            <a:ext cx="2339556" cy="2413788"/>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FFCCC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446" name="Google Shape;3446;p33"/>
          <p:cNvSpPr txBox="1"/>
          <p:nvPr/>
        </p:nvSpPr>
        <p:spPr>
          <a:xfrm>
            <a:off x="14730719" y="6522624"/>
            <a:ext cx="1675031"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1" lang="en-US" sz="1800" u="none" cap="none" strike="noStrike">
                <a:solidFill>
                  <a:srgbClr val="000000"/>
                </a:solidFill>
                <a:latin typeface="Calibri"/>
                <a:ea typeface="Calibri"/>
                <a:cs typeface="Calibri"/>
                <a:sym typeface="Calibri"/>
              </a:rPr>
              <a:t>Modélisation des systèmes</a:t>
            </a:r>
            <a:endParaRPr/>
          </a:p>
        </p:txBody>
      </p:sp>
      <p:sp>
        <p:nvSpPr>
          <p:cNvPr id="3447" name="Google Shape;3447;p33"/>
          <p:cNvSpPr/>
          <p:nvPr/>
        </p:nvSpPr>
        <p:spPr>
          <a:xfrm rot="-775484">
            <a:off x="12866272" y="1005017"/>
            <a:ext cx="1670594" cy="1688456"/>
          </a:xfrm>
          <a:custGeom>
            <a:rect b="b" l="l" r="r" t="t"/>
            <a:pathLst>
              <a:path extrusionOk="0" h="1625600" w="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solidFill>
            <a:srgbClr val="FFE5E5"/>
          </a:solidFill>
          <a:ln cap="flat" cmpd="sng" w="9525">
            <a:solidFill>
              <a:srgbClr val="FFCCCC"/>
            </a:solidFill>
            <a:prstDash val="dash"/>
            <a:miter lim="8000"/>
            <a:headEnd len="sm" w="sm" type="none"/>
            <a:tailEnd len="sm" w="sm" type="none"/>
          </a:ln>
        </p:spPr>
        <p:txBody>
          <a:bodyPr anchorCtr="0" anchor="ctr" bIns="640425" lIns="636725" spcFirstLastPara="1" rIns="636725" wrap="square" tIns="640425">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448" name="Google Shape;3448;p33"/>
          <p:cNvSpPr txBox="1"/>
          <p:nvPr/>
        </p:nvSpPr>
        <p:spPr>
          <a:xfrm>
            <a:off x="12837173" y="1443543"/>
            <a:ext cx="1728788"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PRSE</a:t>
            </a:r>
            <a:endParaRPr/>
          </a:p>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CLS, PNR etc…</a:t>
            </a:r>
            <a:endParaRPr b="1" i="1" sz="1200" u="none" cap="none" strike="noStrike">
              <a:solidFill>
                <a:srgbClr val="000000"/>
              </a:solidFill>
              <a:latin typeface="Calibri"/>
              <a:ea typeface="Calibri"/>
              <a:cs typeface="Calibri"/>
              <a:sym typeface="Calibri"/>
            </a:endParaRPr>
          </a:p>
        </p:txBody>
      </p:sp>
      <p:sp>
        <p:nvSpPr>
          <p:cNvPr id="3449" name="Google Shape;3449;p33"/>
          <p:cNvSpPr/>
          <p:nvPr/>
        </p:nvSpPr>
        <p:spPr>
          <a:xfrm rot="-1675072">
            <a:off x="15082461" y="2836259"/>
            <a:ext cx="2097882" cy="2097881"/>
          </a:xfrm>
          <a:custGeom>
            <a:rect b="b" l="l" r="r" t="t"/>
            <a:pathLst>
              <a:path extrusionOk="0" h="1625600" w="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noFill/>
          <a:ln cap="flat" cmpd="sng" w="9525">
            <a:solidFill>
              <a:srgbClr val="FFCCCC"/>
            </a:solidFill>
            <a:prstDash val="dash"/>
            <a:miter lim="8000"/>
            <a:headEnd len="sm" w="sm" type="none"/>
            <a:tailEnd len="sm" w="sm" type="none"/>
          </a:ln>
        </p:spPr>
        <p:txBody>
          <a:bodyPr anchorCtr="0" anchor="ctr" bIns="640425" lIns="636725" spcFirstLastPara="1" rIns="636725" wrap="square" tIns="640425">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450" name="Google Shape;3450;p33"/>
          <p:cNvSpPr txBox="1"/>
          <p:nvPr/>
        </p:nvSpPr>
        <p:spPr>
          <a:xfrm>
            <a:off x="15260609" y="3211850"/>
            <a:ext cx="1728788" cy="138499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Procédures règlementaires </a:t>
            </a:r>
            <a:r>
              <a:rPr b="1" i="1" lang="en-US" sz="1200" u="none" cap="none" strike="noStrike">
                <a:solidFill>
                  <a:srgbClr val="000000"/>
                </a:solidFill>
                <a:latin typeface="Calibri"/>
                <a:ea typeface="Calibri"/>
                <a:cs typeface="Calibri"/>
                <a:sym typeface="Calibri"/>
              </a:rPr>
              <a:t>(Evaluation Environnementale, Porter à connaissance,…)</a:t>
            </a:r>
            <a:endParaRPr/>
          </a:p>
        </p:txBody>
      </p:sp>
      <p:sp>
        <p:nvSpPr>
          <p:cNvPr id="3451" name="Google Shape;3451;p33"/>
          <p:cNvSpPr txBox="1"/>
          <p:nvPr/>
        </p:nvSpPr>
        <p:spPr>
          <a:xfrm>
            <a:off x="11526740" y="2123183"/>
            <a:ext cx="1804245" cy="120032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1" lang="en-US" sz="1800" u="none" cap="none" strike="noStrike">
                <a:solidFill>
                  <a:srgbClr val="000000"/>
                </a:solidFill>
                <a:latin typeface="Calibri"/>
                <a:ea typeface="Calibri"/>
                <a:cs typeface="Calibri"/>
                <a:sym typeface="Calibri"/>
              </a:rPr>
              <a:t>Documents-cadres </a:t>
            </a:r>
            <a:r>
              <a:rPr b="0" i="1" lang="en-US" sz="1800" u="none" cap="none" strike="noStrike">
                <a:solidFill>
                  <a:srgbClr val="000000"/>
                </a:solidFill>
                <a:latin typeface="Calibri"/>
                <a:ea typeface="Calibri"/>
                <a:cs typeface="Calibri"/>
                <a:sym typeface="Calibri"/>
              </a:rPr>
              <a:t>internationaux et nationaux </a:t>
            </a:r>
            <a:endParaRPr/>
          </a:p>
        </p:txBody>
      </p:sp>
      <p:sp>
        <p:nvSpPr>
          <p:cNvPr id="3452" name="Google Shape;3452;p33"/>
          <p:cNvSpPr/>
          <p:nvPr/>
        </p:nvSpPr>
        <p:spPr>
          <a:xfrm rot="-753201">
            <a:off x="15607081" y="4412891"/>
            <a:ext cx="2509838" cy="2557463"/>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FFCCC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453" name="Google Shape;3453;p33"/>
          <p:cNvSpPr txBox="1"/>
          <p:nvPr/>
        </p:nvSpPr>
        <p:spPr>
          <a:xfrm>
            <a:off x="16084472" y="5286054"/>
            <a:ext cx="1593953"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Evaluation des actions et des politiques </a:t>
            </a:r>
            <a:endParaRPr/>
          </a:p>
        </p:txBody>
      </p:sp>
      <p:sp>
        <p:nvSpPr>
          <p:cNvPr id="3454" name="Google Shape;3454;p33"/>
          <p:cNvSpPr/>
          <p:nvPr/>
        </p:nvSpPr>
        <p:spPr>
          <a:xfrm rot="1130550">
            <a:off x="8675569" y="7440385"/>
            <a:ext cx="2746814" cy="2862320"/>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FFCCC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455" name="Google Shape;3455;p33"/>
          <p:cNvSpPr txBox="1"/>
          <p:nvPr/>
        </p:nvSpPr>
        <p:spPr>
          <a:xfrm>
            <a:off x="8965627" y="8525293"/>
            <a:ext cx="2199641"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Démarches de plaidoyer</a:t>
            </a:r>
            <a:endParaRPr b="0" i="1" sz="1650" u="none" cap="none" strike="noStrike">
              <a:solidFill>
                <a:srgbClr val="000000"/>
              </a:solidFill>
              <a:latin typeface="Calibri"/>
              <a:ea typeface="Calibri"/>
              <a:cs typeface="Calibri"/>
              <a:sym typeface="Calibri"/>
            </a:endParaRPr>
          </a:p>
        </p:txBody>
      </p:sp>
      <p:sp>
        <p:nvSpPr>
          <p:cNvPr id="3456" name="Google Shape;3456;p33"/>
          <p:cNvSpPr/>
          <p:nvPr/>
        </p:nvSpPr>
        <p:spPr>
          <a:xfrm rot="-5400000">
            <a:off x="-3747567" y="5265277"/>
            <a:ext cx="8328393" cy="4154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2060"/>
              </a:buClr>
              <a:buSzPts val="1050"/>
              <a:buFont typeface="Arial"/>
              <a:buNone/>
            </a:pPr>
            <a:r>
              <a:rPr b="0" i="0" lang="en-US" sz="1050" u="none" cap="none" strike="noStrike">
                <a:solidFill>
                  <a:srgbClr val="002060"/>
                </a:solidFill>
                <a:latin typeface="Calibri"/>
                <a:ea typeface="Calibri"/>
                <a:cs typeface="Calibri"/>
                <a:sym typeface="Calibri"/>
              </a:rPr>
              <a:t>Adapté de Roué Le Gall A. &amp; Thomas MF, </a:t>
            </a:r>
            <a:r>
              <a:rPr b="1" i="0" lang="en-US" sz="1050" u="none" cap="none" strike="noStrike">
                <a:solidFill>
                  <a:srgbClr val="002060"/>
                </a:solidFill>
                <a:latin typeface="Calibri"/>
                <a:ea typeface="Calibri"/>
                <a:cs typeface="Calibri"/>
                <a:sym typeface="Calibri"/>
              </a:rPr>
              <a:t>2018 </a:t>
            </a:r>
            <a:r>
              <a:rPr b="0" i="0" lang="en-US" sz="1050" u="none" cap="none" strike="noStrike">
                <a:solidFill>
                  <a:srgbClr val="002060"/>
                </a:solidFill>
                <a:latin typeface="Calibri"/>
                <a:ea typeface="Calibri"/>
                <a:cs typeface="Calibri"/>
                <a:sym typeface="Calibri"/>
              </a:rPr>
              <a:t>Urbanisme favorable à la santé : de la théorie à la pratique.  Dossier Prendre soin des urbains, Revue Urbanisme, octobre 2018, n°410 :36-39. </a:t>
            </a:r>
            <a:r>
              <a:rPr b="0" i="0" lang="en-US" sz="1050" u="sng" cap="none" strike="noStrike">
                <a:solidFill>
                  <a:srgbClr val="002060"/>
                </a:solidFill>
                <a:latin typeface="Calibri"/>
                <a:ea typeface="Calibri"/>
                <a:cs typeface="Calibri"/>
                <a:sym typeface="Calibri"/>
                <a:hlinkClick r:id="rId4">
                  <a:extLst>
                    <a:ext uri="{A12FA001-AC4F-418D-AE19-62706E023703}">
                      <ahyp:hlinkClr val="tx"/>
                    </a:ext>
                  </a:extLst>
                </a:hlinkClick>
              </a:rPr>
              <a:t>https://www.urbanisme.fr/prendre-soin-des-urbains/dossier-410/EDITO</a:t>
            </a:r>
            <a:endParaRPr b="0" i="0" sz="1050" u="none" cap="none" strike="noStrike">
              <a:solidFill>
                <a:srgbClr val="002060"/>
              </a:solidFill>
              <a:latin typeface="Calibri"/>
              <a:ea typeface="Calibri"/>
              <a:cs typeface="Calibri"/>
              <a:sym typeface="Calibri"/>
            </a:endParaRPr>
          </a:p>
        </p:txBody>
      </p:sp>
      <p:sp>
        <p:nvSpPr>
          <p:cNvPr id="3457" name="Google Shape;3457;p33"/>
          <p:cNvSpPr txBox="1"/>
          <p:nvPr/>
        </p:nvSpPr>
        <p:spPr>
          <a:xfrm rot="-5400000">
            <a:off x="14879325" y="6157277"/>
            <a:ext cx="5791200" cy="547688"/>
          </a:xfrm>
          <a:prstGeom prst="rect">
            <a:avLst/>
          </a:prstGeom>
          <a:noFill/>
          <a:ln>
            <a:noFill/>
          </a:ln>
        </p:spPr>
        <p:txBody>
          <a:bodyPr anchorCtr="0" anchor="ctr" bIns="68575" lIns="137150" spcFirstLastPara="1" rIns="137150" wrap="square" tIns="68575">
            <a:noAutofit/>
          </a:bodyPr>
          <a:lstStyle/>
          <a:p>
            <a:pPr indent="0" lvl="0" marL="0" marR="0" rtl="0" algn="ctr">
              <a:lnSpc>
                <a:spcPct val="100000"/>
              </a:lnSpc>
              <a:spcBef>
                <a:spcPts val="0"/>
              </a:spcBef>
              <a:spcAft>
                <a:spcPts val="0"/>
              </a:spcAft>
              <a:buNone/>
            </a:pPr>
            <a:r>
              <a:rPr b="0" i="0" lang="en-US" sz="1500" u="none" cap="none" strike="noStrike">
                <a:solidFill>
                  <a:srgbClr val="000000"/>
                </a:solidFill>
                <a:latin typeface="Calibri"/>
                <a:ea typeface="Calibri"/>
                <a:cs typeface="Calibri"/>
                <a:sym typeface="Calibri"/>
              </a:rPr>
              <a:t>@ A. Roué Le Gall – Septembre 2024</a:t>
            </a:r>
            <a:endParaRPr b="0" i="0" sz="1500" u="none" cap="none" strike="noStrike">
              <a:solidFill>
                <a:srgbClr val="000000"/>
              </a:solidFill>
              <a:latin typeface="Calibri"/>
              <a:ea typeface="Calibri"/>
              <a:cs typeface="Calibri"/>
              <a:sym typeface="Calibri"/>
            </a:endParaRPr>
          </a:p>
        </p:txBody>
      </p:sp>
      <p:sp>
        <p:nvSpPr>
          <p:cNvPr id="3458" name="Google Shape;3458;p33"/>
          <p:cNvSpPr/>
          <p:nvPr/>
        </p:nvSpPr>
        <p:spPr>
          <a:xfrm>
            <a:off x="10800087" y="3514622"/>
            <a:ext cx="3382491" cy="3257550"/>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FFCCCC"/>
          </a:solidFill>
          <a:ln cap="flat" cmpd="sng" w="12700">
            <a:solidFill>
              <a:srgbClr val="FFCCCC"/>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None/>
            </a:pPr>
            <a:r>
              <a:rPr b="1" i="0" lang="en-US" sz="2250" u="none" cap="none" strike="noStrike">
                <a:solidFill>
                  <a:srgbClr val="000000"/>
                </a:solidFill>
                <a:latin typeface="Calibri"/>
                <a:ea typeface="Calibri"/>
                <a:cs typeface="Calibri"/>
                <a:sym typeface="Calibri"/>
              </a:rPr>
              <a:t>S’appuyer sur des </a:t>
            </a:r>
            <a:r>
              <a:rPr b="1" i="0" lang="en-US" sz="2250" u="none" cap="none" strike="noStrike">
                <a:solidFill>
                  <a:srgbClr val="FF6699"/>
                </a:solidFill>
                <a:latin typeface="Calibri"/>
                <a:ea typeface="Calibri"/>
                <a:cs typeface="Calibri"/>
                <a:sym typeface="Calibri"/>
              </a:rPr>
              <a:t>démarches et outils </a:t>
            </a:r>
            <a:r>
              <a:rPr b="1" i="0" lang="en-US" sz="2250" u="none" cap="none" strike="noStrike">
                <a:solidFill>
                  <a:srgbClr val="000000"/>
                </a:solidFill>
                <a:latin typeface="Calibri"/>
                <a:ea typeface="Calibri"/>
                <a:cs typeface="Calibri"/>
                <a:sym typeface="Calibri"/>
              </a:rPr>
              <a:t>pour intégrer la santé </a:t>
            </a:r>
            <a:r>
              <a:rPr b="1" i="0" lang="en-US" sz="1500" u="none" cap="none" strike="noStrike">
                <a:solidFill>
                  <a:srgbClr val="000000"/>
                </a:solidFill>
                <a:latin typeface="Calibri"/>
                <a:ea typeface="Calibri"/>
                <a:cs typeface="Calibri"/>
                <a:sym typeface="Calibri"/>
              </a:rPr>
              <a:t>dans les documents d’urbanisme et opérations d’aménagement </a:t>
            </a:r>
            <a:endParaRPr/>
          </a:p>
        </p:txBody>
      </p:sp>
      <p:sp>
        <p:nvSpPr>
          <p:cNvPr id="3459" name="Google Shape;3459;p33"/>
          <p:cNvSpPr txBox="1"/>
          <p:nvPr/>
        </p:nvSpPr>
        <p:spPr>
          <a:xfrm>
            <a:off x="1140654" y="-53471"/>
            <a:ext cx="15556638" cy="95410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2060"/>
              </a:buClr>
              <a:buSzPts val="2800"/>
              <a:buFont typeface="Arial"/>
              <a:buNone/>
            </a:pPr>
            <a:r>
              <a:rPr b="1" i="0" lang="en-US" sz="2800" u="none" cap="none" strike="noStrike">
                <a:solidFill>
                  <a:srgbClr val="002060"/>
                </a:solidFill>
                <a:latin typeface="Arial"/>
                <a:ea typeface="Arial"/>
                <a:cs typeface="Arial"/>
                <a:sym typeface="Arial"/>
              </a:rPr>
              <a:t>Synthèse graphique des stratégies d’action pour soutenir des transformations effectives et répondre aux enjeux santé-environnement-climat</a:t>
            </a:r>
            <a:endParaRPr/>
          </a:p>
        </p:txBody>
      </p:sp>
      <p:sp>
        <p:nvSpPr>
          <p:cNvPr id="3460" name="Google Shape;3460;p33"/>
          <p:cNvSpPr/>
          <p:nvPr/>
        </p:nvSpPr>
        <p:spPr>
          <a:xfrm>
            <a:off x="4022843" y="2391597"/>
            <a:ext cx="3460610" cy="3336870"/>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chemeClr val="lt1"/>
          </a:solidFill>
          <a:ln cap="flat" cmpd="sng" w="12700">
            <a:solidFill>
              <a:srgbClr val="A8D08C"/>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None/>
            </a:pPr>
            <a:r>
              <a:rPr b="1" i="0" lang="en-US" sz="2250" u="none" cap="none" strike="noStrike">
                <a:solidFill>
                  <a:srgbClr val="F2F2F2"/>
                </a:solidFill>
                <a:latin typeface="Calibri"/>
                <a:ea typeface="Calibri"/>
                <a:cs typeface="Calibri"/>
                <a:sym typeface="Calibri"/>
              </a:rPr>
              <a:t>Partager une culture commune &amp; soutenir l’intersectorialité entre les acteurs</a:t>
            </a:r>
            <a:endParaRPr/>
          </a:p>
        </p:txBody>
      </p:sp>
      <p:sp>
        <p:nvSpPr>
          <p:cNvPr id="3461" name="Google Shape;3461;p33"/>
          <p:cNvSpPr/>
          <p:nvPr/>
        </p:nvSpPr>
        <p:spPr>
          <a:xfrm>
            <a:off x="4245155" y="6072917"/>
            <a:ext cx="3205020" cy="3064670"/>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chemeClr val="lt1"/>
          </a:solidFill>
          <a:ln cap="flat" cmpd="sng" w="12700">
            <a:solidFill>
              <a:srgbClr val="BF9000"/>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None/>
            </a:pPr>
            <a:r>
              <a:rPr b="1" i="0" lang="en-US" sz="2250" u="none" cap="none" strike="noStrike">
                <a:solidFill>
                  <a:schemeClr val="lt2"/>
                </a:solidFill>
                <a:latin typeface="Calibri"/>
                <a:ea typeface="Calibri"/>
                <a:cs typeface="Calibri"/>
                <a:sym typeface="Calibri"/>
              </a:rPr>
              <a:t>Aborder les projets et les politiques en utilisant des approches systémiques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466" name="Shape 3466"/>
        <p:cNvGrpSpPr/>
        <p:nvPr/>
      </p:nvGrpSpPr>
      <p:grpSpPr>
        <a:xfrm>
          <a:off x="0" y="0"/>
          <a:ext cx="0" cy="0"/>
          <a:chOff x="0" y="0"/>
          <a:chExt cx="0" cy="0"/>
        </a:xfrm>
      </p:grpSpPr>
      <p:sp>
        <p:nvSpPr>
          <p:cNvPr id="3467" name="Google Shape;3467;p34"/>
          <p:cNvSpPr/>
          <p:nvPr/>
        </p:nvSpPr>
        <p:spPr>
          <a:xfrm>
            <a:off x="2711454" y="54150"/>
            <a:ext cx="15576545" cy="1115766"/>
          </a:xfrm>
          <a:custGeom>
            <a:rect b="b" l="l" r="r" t="t"/>
            <a:pathLst>
              <a:path extrusionOk="0" h="3357245" w="3248025">
                <a:moveTo>
                  <a:pt x="3248025" y="0"/>
                </a:moveTo>
                <a:lnTo>
                  <a:pt x="0" y="0"/>
                </a:lnTo>
                <a:lnTo>
                  <a:pt x="0" y="3175635"/>
                </a:lnTo>
                <a:lnTo>
                  <a:pt x="55995" y="3195570"/>
                </a:lnTo>
                <a:lnTo>
                  <a:pt x="110704" y="3214208"/>
                </a:lnTo>
                <a:lnTo>
                  <a:pt x="164157" y="3231575"/>
                </a:lnTo>
                <a:lnTo>
                  <a:pt x="216384" y="3247696"/>
                </a:lnTo>
                <a:lnTo>
                  <a:pt x="267417" y="3262596"/>
                </a:lnTo>
                <a:lnTo>
                  <a:pt x="317285" y="3276299"/>
                </a:lnTo>
                <a:lnTo>
                  <a:pt x="366020" y="3288832"/>
                </a:lnTo>
                <a:lnTo>
                  <a:pt x="413651" y="3300220"/>
                </a:lnTo>
                <a:lnTo>
                  <a:pt x="460211" y="3310487"/>
                </a:lnTo>
                <a:lnTo>
                  <a:pt x="505728" y="3319659"/>
                </a:lnTo>
                <a:lnTo>
                  <a:pt x="550235" y="3327761"/>
                </a:lnTo>
                <a:lnTo>
                  <a:pt x="593761" y="3334818"/>
                </a:lnTo>
                <a:lnTo>
                  <a:pt x="636338" y="3340855"/>
                </a:lnTo>
                <a:lnTo>
                  <a:pt x="677995" y="3345898"/>
                </a:lnTo>
                <a:lnTo>
                  <a:pt x="718764" y="3349971"/>
                </a:lnTo>
                <a:lnTo>
                  <a:pt x="758675" y="3353100"/>
                </a:lnTo>
                <a:lnTo>
                  <a:pt x="797759" y="3355310"/>
                </a:lnTo>
                <a:lnTo>
                  <a:pt x="836046" y="3356627"/>
                </a:lnTo>
                <a:lnTo>
                  <a:pt x="873568" y="3357074"/>
                </a:lnTo>
                <a:lnTo>
                  <a:pt x="910354" y="3356678"/>
                </a:lnTo>
                <a:lnTo>
                  <a:pt x="981843" y="3353456"/>
                </a:lnTo>
                <a:lnTo>
                  <a:pt x="1050758" y="3347162"/>
                </a:lnTo>
                <a:lnTo>
                  <a:pt x="1117345" y="3337998"/>
                </a:lnTo>
                <a:lnTo>
                  <a:pt x="1181849" y="3326164"/>
                </a:lnTo>
                <a:lnTo>
                  <a:pt x="1244514" y="3311862"/>
                </a:lnTo>
                <a:lnTo>
                  <a:pt x="1305587" y="3295294"/>
                </a:lnTo>
                <a:lnTo>
                  <a:pt x="1365312" y="3276660"/>
                </a:lnTo>
                <a:lnTo>
                  <a:pt x="1423934" y="3256162"/>
                </a:lnTo>
                <a:lnTo>
                  <a:pt x="1481698" y="3234002"/>
                </a:lnTo>
                <a:lnTo>
                  <a:pt x="1538849" y="3210381"/>
                </a:lnTo>
                <a:lnTo>
                  <a:pt x="1623964" y="3172650"/>
                </a:lnTo>
                <a:lnTo>
                  <a:pt x="1680657" y="3146257"/>
                </a:lnTo>
                <a:lnTo>
                  <a:pt x="1912331" y="3035134"/>
                </a:lnTo>
                <a:lnTo>
                  <a:pt x="1972702" y="3006972"/>
                </a:lnTo>
                <a:lnTo>
                  <a:pt x="2034543" y="2979061"/>
                </a:lnTo>
                <a:lnTo>
                  <a:pt x="2098100" y="2951602"/>
                </a:lnTo>
                <a:lnTo>
                  <a:pt x="2163618" y="2924795"/>
                </a:lnTo>
                <a:lnTo>
                  <a:pt x="2231343" y="2898844"/>
                </a:lnTo>
                <a:lnTo>
                  <a:pt x="2301519" y="2873948"/>
                </a:lnTo>
                <a:lnTo>
                  <a:pt x="2374391" y="2850309"/>
                </a:lnTo>
                <a:lnTo>
                  <a:pt x="2411915" y="2839024"/>
                </a:lnTo>
                <a:lnTo>
                  <a:pt x="2450205" y="2828129"/>
                </a:lnTo>
                <a:lnTo>
                  <a:pt x="2489291" y="2817649"/>
                </a:lnTo>
                <a:lnTo>
                  <a:pt x="2529205" y="2807609"/>
                </a:lnTo>
                <a:lnTo>
                  <a:pt x="2569977" y="2798034"/>
                </a:lnTo>
                <a:lnTo>
                  <a:pt x="2611637" y="2788950"/>
                </a:lnTo>
                <a:lnTo>
                  <a:pt x="2654217" y="2780382"/>
                </a:lnTo>
                <a:lnTo>
                  <a:pt x="2697746" y="2772354"/>
                </a:lnTo>
                <a:lnTo>
                  <a:pt x="2742256" y="2764892"/>
                </a:lnTo>
                <a:lnTo>
                  <a:pt x="2787778" y="2758022"/>
                </a:lnTo>
                <a:lnTo>
                  <a:pt x="2834340" y="2751768"/>
                </a:lnTo>
                <a:lnTo>
                  <a:pt x="2881976" y="2746155"/>
                </a:lnTo>
                <a:lnTo>
                  <a:pt x="2930714" y="2741209"/>
                </a:lnTo>
                <a:lnTo>
                  <a:pt x="2980586" y="2736955"/>
                </a:lnTo>
                <a:lnTo>
                  <a:pt x="3031623" y="2733418"/>
                </a:lnTo>
                <a:lnTo>
                  <a:pt x="3083854" y="2730623"/>
                </a:lnTo>
                <a:lnTo>
                  <a:pt x="3137311" y="2728596"/>
                </a:lnTo>
                <a:lnTo>
                  <a:pt x="3192024" y="2727361"/>
                </a:lnTo>
                <a:lnTo>
                  <a:pt x="3248025" y="2726944"/>
                </a:lnTo>
                <a:lnTo>
                  <a:pt x="3248025" y="0"/>
                </a:lnTo>
                <a:close/>
              </a:path>
            </a:pathLst>
          </a:custGeom>
          <a:solidFill>
            <a:srgbClr val="61465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2697" u="none" cap="none" strike="noStrike">
              <a:solidFill>
                <a:srgbClr val="000000"/>
              </a:solidFill>
              <a:latin typeface="Calibri"/>
              <a:ea typeface="Calibri"/>
              <a:cs typeface="Calibri"/>
              <a:sym typeface="Calibri"/>
            </a:endParaRPr>
          </a:p>
        </p:txBody>
      </p:sp>
      <p:sp>
        <p:nvSpPr>
          <p:cNvPr id="3468" name="Google Shape;3468;p34"/>
          <p:cNvSpPr txBox="1"/>
          <p:nvPr/>
        </p:nvSpPr>
        <p:spPr>
          <a:xfrm>
            <a:off x="2715299" y="312166"/>
            <a:ext cx="15572701" cy="456942"/>
          </a:xfrm>
          <a:prstGeom prst="rect">
            <a:avLst/>
          </a:prstGeom>
          <a:noFill/>
          <a:ln>
            <a:noFill/>
          </a:ln>
        </p:spPr>
        <p:txBody>
          <a:bodyPr anchorCtr="0" anchor="t" bIns="0" lIns="0" spcFirstLastPara="1" rIns="0" wrap="square" tIns="68475">
            <a:spAutoFit/>
          </a:bodyPr>
          <a:lstStyle/>
          <a:p>
            <a:pPr indent="0" lvl="0" marL="19022" marR="7610" rtl="0" algn="ctr">
              <a:lnSpc>
                <a:spcPct val="90000"/>
              </a:lnSpc>
              <a:spcBef>
                <a:spcPts val="0"/>
              </a:spcBef>
              <a:spcAft>
                <a:spcPts val="0"/>
              </a:spcAft>
              <a:buNone/>
            </a:pPr>
            <a:r>
              <a:rPr b="0" i="0" lang="en-US" sz="2800" u="none" cap="none" strike="noStrike">
                <a:solidFill>
                  <a:srgbClr val="FFFFFF"/>
                </a:solidFill>
                <a:latin typeface="Trebuchet MS"/>
                <a:ea typeface="Trebuchet MS"/>
                <a:cs typeface="Trebuchet MS"/>
                <a:sym typeface="Trebuchet MS"/>
              </a:rPr>
              <a:t>Quelques outils/méthodologies  disponibles en France </a:t>
            </a:r>
            <a:r>
              <a:rPr b="0" i="1" lang="en-US" sz="1800" u="none" cap="none" strike="noStrike">
                <a:solidFill>
                  <a:srgbClr val="FFFFFF"/>
                </a:solidFill>
                <a:latin typeface="Trebuchet MS"/>
                <a:ea typeface="Trebuchet MS"/>
                <a:cs typeface="Trebuchet MS"/>
                <a:sym typeface="Trebuchet MS"/>
              </a:rPr>
              <a:t>(Productions des travaux de recherche)</a:t>
            </a:r>
            <a:endParaRPr b="0" i="0" sz="1800" u="none" cap="none" strike="noStrike">
              <a:solidFill>
                <a:srgbClr val="000000"/>
              </a:solidFill>
              <a:latin typeface="Trebuchet MS"/>
              <a:ea typeface="Trebuchet MS"/>
              <a:cs typeface="Trebuchet MS"/>
              <a:sym typeface="Trebuchet MS"/>
            </a:endParaRPr>
          </a:p>
        </p:txBody>
      </p:sp>
      <p:pic>
        <p:nvPicPr>
          <p:cNvPr id="3469" name="Google Shape;3469;p34"/>
          <p:cNvPicPr preferRelativeResize="0"/>
          <p:nvPr/>
        </p:nvPicPr>
        <p:blipFill rotWithShape="1">
          <a:blip r:embed="rId3">
            <a:alphaModFix/>
          </a:blip>
          <a:srcRect b="0" l="0" r="0" t="0"/>
          <a:stretch/>
        </p:blipFill>
        <p:spPr>
          <a:xfrm>
            <a:off x="5739742" y="1255911"/>
            <a:ext cx="12548258" cy="9071815"/>
          </a:xfrm>
          <a:prstGeom prst="rect">
            <a:avLst/>
          </a:prstGeom>
          <a:noFill/>
          <a:ln>
            <a:noFill/>
          </a:ln>
        </p:spPr>
      </p:pic>
      <p:pic>
        <p:nvPicPr>
          <p:cNvPr id="3470" name="Google Shape;3470;p34">
            <a:hlinkClick r:id="rId4"/>
          </p:cNvPr>
          <p:cNvPicPr preferRelativeResize="0"/>
          <p:nvPr/>
        </p:nvPicPr>
        <p:blipFill rotWithShape="1">
          <a:blip r:embed="rId5">
            <a:alphaModFix/>
          </a:blip>
          <a:srcRect b="0" l="0" r="0" t="0"/>
          <a:stretch/>
        </p:blipFill>
        <p:spPr>
          <a:xfrm>
            <a:off x="0" y="3502463"/>
            <a:ext cx="6039155" cy="4017341"/>
          </a:xfrm>
          <a:prstGeom prst="rect">
            <a:avLst/>
          </a:prstGeom>
          <a:noFill/>
          <a:ln>
            <a:noFill/>
          </a:ln>
        </p:spPr>
      </p:pic>
      <p:pic>
        <p:nvPicPr>
          <p:cNvPr id="3471" name="Google Shape;3471;p34">
            <a:hlinkClick r:id="rId6"/>
          </p:cNvPr>
          <p:cNvPicPr preferRelativeResize="0"/>
          <p:nvPr/>
        </p:nvPicPr>
        <p:blipFill rotWithShape="1">
          <a:blip r:embed="rId7">
            <a:alphaModFix/>
          </a:blip>
          <a:srcRect b="0" l="0" r="0" t="0"/>
          <a:stretch/>
        </p:blipFill>
        <p:spPr>
          <a:xfrm>
            <a:off x="583475" y="3890589"/>
            <a:ext cx="5059199" cy="2985056"/>
          </a:xfrm>
          <a:prstGeom prst="rect">
            <a:avLst/>
          </a:prstGeom>
          <a:noFill/>
          <a:ln>
            <a:noFill/>
          </a:ln>
        </p:spPr>
      </p:pic>
      <p:sp>
        <p:nvSpPr>
          <p:cNvPr id="3472" name="Google Shape;3472;p34"/>
          <p:cNvSpPr txBox="1"/>
          <p:nvPr>
            <p:ph idx="11" type="ftr"/>
          </p:nvPr>
        </p:nvSpPr>
        <p:spPr>
          <a:xfrm>
            <a:off x="186995" y="9836334"/>
            <a:ext cx="5852160" cy="276999"/>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None/>
            </a:pPr>
            <a:r>
              <a:rPr lang="en-US" sz="1800">
                <a:solidFill>
                  <a:srgbClr val="888888"/>
                </a:solidFill>
                <a:latin typeface="Calibri"/>
                <a:ea typeface="Calibri"/>
                <a:cs typeface="Calibri"/>
                <a:sym typeface="Calibri"/>
              </a:rPr>
              <a:t>ARLG-EHESP-30 juin 2026 </a:t>
            </a:r>
            <a:endParaRPr sz="1800">
              <a:solidFill>
                <a:srgbClr val="888888"/>
              </a:solidFill>
              <a:latin typeface="Calibri"/>
              <a:ea typeface="Calibri"/>
              <a:cs typeface="Calibri"/>
              <a:sym typeface="Calibri"/>
            </a:endParaRPr>
          </a:p>
        </p:txBody>
      </p:sp>
      <p:sp>
        <p:nvSpPr>
          <p:cNvPr id="3473" name="Google Shape;3473;p34"/>
          <p:cNvSpPr/>
          <p:nvPr/>
        </p:nvSpPr>
        <p:spPr>
          <a:xfrm rot="-764609">
            <a:off x="-389546" y="-337928"/>
            <a:ext cx="3424553" cy="3418797"/>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rgbClr val="FFE5E5"/>
          </a:solidFill>
          <a:ln cap="flat" cmpd="sng" w="9525">
            <a:solidFill>
              <a:srgbClr val="FFCCCC"/>
            </a:solidFill>
            <a:prstDash val="dash"/>
            <a:round/>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474" name="Google Shape;3474;p34"/>
          <p:cNvSpPr txBox="1"/>
          <p:nvPr/>
        </p:nvSpPr>
        <p:spPr>
          <a:xfrm>
            <a:off x="200159" y="637401"/>
            <a:ext cx="2199641" cy="143116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Démarches d’accompagnement</a:t>
            </a:r>
            <a:endParaRPr/>
          </a:p>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UFS</a:t>
            </a:r>
            <a:r>
              <a:rPr b="0" i="1" lang="en-US" sz="1800" u="none" cap="none" strike="noStrike">
                <a:solidFill>
                  <a:srgbClr val="000000"/>
                </a:solidFill>
                <a:latin typeface="Calibri"/>
                <a:ea typeface="Calibri"/>
                <a:cs typeface="Calibri"/>
                <a:sym typeface="Calibri"/>
              </a:rPr>
              <a:t> (</a:t>
            </a:r>
            <a:r>
              <a:rPr b="0" i="1" lang="en-US" sz="1650" u="none" cap="none" strike="noStrike">
                <a:solidFill>
                  <a:srgbClr val="000000"/>
                </a:solidFill>
                <a:latin typeface="Calibri"/>
                <a:ea typeface="Calibri"/>
                <a:cs typeface="Calibri"/>
                <a:sym typeface="Calibri"/>
              </a:rPr>
              <a:t>ISadOrA, autres guides Cerema, ANRU, Ademe etc…</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479" name="Shape 3479"/>
        <p:cNvGrpSpPr/>
        <p:nvPr/>
      </p:nvGrpSpPr>
      <p:grpSpPr>
        <a:xfrm>
          <a:off x="0" y="0"/>
          <a:ext cx="0" cy="0"/>
          <a:chOff x="0" y="0"/>
          <a:chExt cx="0" cy="0"/>
        </a:xfrm>
      </p:grpSpPr>
      <p:pic>
        <p:nvPicPr>
          <p:cNvPr descr="https://www.toutelasignaletique.com/21347-thickbox_default/chiffre-1-en-aluminium-2-dimensions-5-coloris.jpg" id="3480" name="Google Shape;3480;p35"/>
          <p:cNvPicPr preferRelativeResize="0"/>
          <p:nvPr/>
        </p:nvPicPr>
        <p:blipFill rotWithShape="1">
          <a:blip r:embed="rId3">
            <a:alphaModFix/>
          </a:blip>
          <a:srcRect b="0" l="0" r="0" t="0"/>
          <a:stretch/>
        </p:blipFill>
        <p:spPr>
          <a:xfrm>
            <a:off x="11637765" y="2464563"/>
            <a:ext cx="1662339" cy="1662339"/>
          </a:xfrm>
          <a:prstGeom prst="rect">
            <a:avLst/>
          </a:prstGeom>
          <a:noFill/>
          <a:ln>
            <a:noFill/>
          </a:ln>
        </p:spPr>
      </p:pic>
      <p:sp>
        <p:nvSpPr>
          <p:cNvPr id="3481" name="Google Shape;3481;p35"/>
          <p:cNvSpPr txBox="1"/>
          <p:nvPr>
            <p:ph type="title"/>
          </p:nvPr>
        </p:nvSpPr>
        <p:spPr>
          <a:xfrm>
            <a:off x="227139" y="159161"/>
            <a:ext cx="17401533" cy="1988345"/>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6600"/>
              <a:buFont typeface="Play"/>
              <a:buNone/>
            </a:pPr>
            <a:r>
              <a:rPr lang="en-US"/>
              <a:t>Contrat Local de Santé (CLS)</a:t>
            </a:r>
            <a:br>
              <a:rPr lang="en-US"/>
            </a:br>
            <a:r>
              <a:rPr lang="en-US" sz="5400"/>
              <a:t>Rennes Ville et métropole</a:t>
            </a:r>
            <a:endParaRPr/>
          </a:p>
        </p:txBody>
      </p:sp>
      <p:pic>
        <p:nvPicPr>
          <p:cNvPr descr="https://www.toutelasignaletique.com/21346-thickbox_default/chiffre-1-en-aluminium-2-dimensions-5-coloris.jpg" id="3482" name="Google Shape;3482;p35"/>
          <p:cNvPicPr preferRelativeResize="0"/>
          <p:nvPr/>
        </p:nvPicPr>
        <p:blipFill rotWithShape="1">
          <a:blip r:embed="rId4">
            <a:alphaModFix/>
          </a:blip>
          <a:srcRect b="0" l="0" r="0" t="0"/>
          <a:stretch/>
        </p:blipFill>
        <p:spPr>
          <a:xfrm>
            <a:off x="5887874" y="6517699"/>
            <a:ext cx="1704974" cy="1704974"/>
          </a:xfrm>
          <a:prstGeom prst="rect">
            <a:avLst/>
          </a:prstGeom>
          <a:noFill/>
          <a:ln>
            <a:noFill/>
          </a:ln>
        </p:spPr>
      </p:pic>
      <p:sp>
        <p:nvSpPr>
          <p:cNvPr id="3483" name="Google Shape;3483;p35"/>
          <p:cNvSpPr txBox="1"/>
          <p:nvPr/>
        </p:nvSpPr>
        <p:spPr>
          <a:xfrm>
            <a:off x="7060709" y="6714839"/>
            <a:ext cx="7632347" cy="3214974"/>
          </a:xfrm>
          <a:prstGeom prst="rect">
            <a:avLst/>
          </a:prstGeom>
          <a:noFill/>
          <a:ln>
            <a:noFill/>
          </a:ln>
        </p:spPr>
        <p:txBody>
          <a:bodyPr anchorCtr="0" anchor="t" bIns="68575" lIns="137150" spcFirstLastPara="1" rIns="137150" wrap="square" tIns="68575">
            <a:normAutofit/>
          </a:bodyPr>
          <a:lstStyle/>
          <a:p>
            <a:pPr indent="0" lvl="0" marL="0" marR="0" rtl="0" algn="l">
              <a:lnSpc>
                <a:spcPct val="90000"/>
              </a:lnSpc>
              <a:spcBef>
                <a:spcPts val="0"/>
              </a:spcBef>
              <a:spcAft>
                <a:spcPts val="0"/>
              </a:spcAft>
              <a:buClr>
                <a:srgbClr val="00B050"/>
              </a:buClr>
              <a:buSzPts val="2400"/>
              <a:buFont typeface="Arial"/>
              <a:buNone/>
            </a:pPr>
            <a:r>
              <a:rPr b="1" i="0" lang="en-US" sz="2400" u="none" cap="none" strike="noStrike">
                <a:solidFill>
                  <a:srgbClr val="00B050"/>
                </a:solidFill>
                <a:latin typeface="Arial"/>
                <a:ea typeface="Arial"/>
                <a:cs typeface="Arial"/>
                <a:sym typeface="Arial"/>
              </a:rPr>
              <a:t>Axe transversal : Développer l'Urbanisme Favorable à la Santé (UFS) pour faire face aux enjeux climatiques </a:t>
            </a:r>
            <a:endParaRPr/>
          </a:p>
          <a:p>
            <a:pPr indent="-428625" lvl="0" marL="428625" marR="0" rtl="0" algn="l">
              <a:lnSpc>
                <a:spcPct val="90000"/>
              </a:lnSpc>
              <a:spcBef>
                <a:spcPts val="150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Renforcer l'appropriation des enjeux liés à l'UFS vers les élus et les techniciens</a:t>
            </a:r>
            <a:endParaRPr/>
          </a:p>
          <a:p>
            <a:pPr indent="-428625" lvl="0" marL="428625" marR="0" rtl="0" algn="l">
              <a:lnSpc>
                <a:spcPct val="90000"/>
              </a:lnSpc>
              <a:spcBef>
                <a:spcPts val="150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Accompagner la déclinaison d’actions concrètes sur les communes de RM </a:t>
            </a:r>
            <a:endParaRPr/>
          </a:p>
        </p:txBody>
      </p:sp>
      <p:pic>
        <p:nvPicPr>
          <p:cNvPr descr="Chiffre &quot;1&quot; en aluminium, 2 dimensions, 5 coloris" id="3484" name="Google Shape;3484;p35"/>
          <p:cNvPicPr preferRelativeResize="0"/>
          <p:nvPr/>
        </p:nvPicPr>
        <p:blipFill rotWithShape="1">
          <a:blip r:embed="rId5">
            <a:alphaModFix/>
          </a:blip>
          <a:srcRect b="0" l="0" r="0" t="0"/>
          <a:stretch/>
        </p:blipFill>
        <p:spPr>
          <a:xfrm>
            <a:off x="-239026" y="6580549"/>
            <a:ext cx="2435843" cy="2218136"/>
          </a:xfrm>
          <a:prstGeom prst="rect">
            <a:avLst/>
          </a:prstGeom>
          <a:noFill/>
          <a:ln>
            <a:noFill/>
          </a:ln>
        </p:spPr>
      </p:pic>
      <p:sp>
        <p:nvSpPr>
          <p:cNvPr id="3485" name="Google Shape;3485;p35"/>
          <p:cNvSpPr txBox="1"/>
          <p:nvPr/>
        </p:nvSpPr>
        <p:spPr>
          <a:xfrm>
            <a:off x="595009" y="2646760"/>
            <a:ext cx="5347886" cy="1923290"/>
          </a:xfrm>
          <a:prstGeom prst="rect">
            <a:avLst/>
          </a:prstGeom>
          <a:noFill/>
          <a:ln>
            <a:noFill/>
          </a:ln>
        </p:spPr>
        <p:txBody>
          <a:bodyPr anchorCtr="0" anchor="t" bIns="68575" lIns="137150" spcFirstLastPara="1" rIns="137150" wrap="square" tIns="68575">
            <a:noAutofit/>
          </a:bodyPr>
          <a:lstStyle/>
          <a:p>
            <a:pPr indent="0" lvl="0" marL="0" marR="0" rtl="0" algn="l">
              <a:lnSpc>
                <a:spcPct val="90000"/>
              </a:lnSpc>
              <a:spcBef>
                <a:spcPts val="0"/>
              </a:spcBef>
              <a:spcAft>
                <a:spcPts val="0"/>
              </a:spcAft>
              <a:buClr>
                <a:srgbClr val="00B050"/>
              </a:buClr>
              <a:buSzPts val="7200"/>
              <a:buFont typeface="Arial"/>
              <a:buNone/>
            </a:pPr>
            <a:r>
              <a:rPr b="1" i="0" lang="en-US" sz="7200" u="none" cap="none" strike="noStrike">
                <a:solidFill>
                  <a:srgbClr val="00B050"/>
                </a:solidFill>
                <a:latin typeface="Arial"/>
                <a:ea typeface="Arial"/>
                <a:cs typeface="Arial"/>
                <a:sym typeface="Arial"/>
              </a:rPr>
              <a:t>R</a:t>
            </a:r>
            <a:r>
              <a:rPr b="1" i="0" lang="en-US" sz="2400" u="none" cap="none" strike="noStrike">
                <a:solidFill>
                  <a:srgbClr val="00B050"/>
                </a:solidFill>
                <a:latin typeface="Arial"/>
                <a:ea typeface="Arial"/>
                <a:cs typeface="Arial"/>
                <a:sym typeface="Arial"/>
              </a:rPr>
              <a:t>éflexions sur : </a:t>
            </a:r>
            <a:endParaRPr/>
          </a:p>
          <a:p>
            <a:pPr indent="-342900" lvl="0" marL="342900" marR="0" rtl="0" algn="l">
              <a:lnSpc>
                <a:spcPct val="90000"/>
              </a:lnSpc>
              <a:spcBef>
                <a:spcPts val="150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l’animation d’une gouvernance santé</a:t>
            </a:r>
            <a:endParaRPr/>
          </a:p>
          <a:p>
            <a:pPr indent="-342900" lvl="0" marL="342900" marR="0" rtl="0" algn="l">
              <a:lnSpc>
                <a:spcPct val="90000"/>
              </a:lnSpc>
              <a:spcBef>
                <a:spcPts val="150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la prise en compte de la santé à l’échelle métropolitaine </a:t>
            </a:r>
            <a:endParaRPr b="0" i="0" sz="4800" u="none" cap="none" strike="noStrike">
              <a:solidFill>
                <a:srgbClr val="000000"/>
              </a:solidFill>
              <a:latin typeface="Arial"/>
              <a:ea typeface="Arial"/>
              <a:cs typeface="Arial"/>
              <a:sym typeface="Arial"/>
            </a:endParaRPr>
          </a:p>
        </p:txBody>
      </p:sp>
      <p:pic>
        <p:nvPicPr>
          <p:cNvPr id="3486" name="Google Shape;3486;p35"/>
          <p:cNvPicPr preferRelativeResize="0"/>
          <p:nvPr/>
        </p:nvPicPr>
        <p:blipFill rotWithShape="1">
          <a:blip r:embed="rId6">
            <a:alphaModFix/>
          </a:blip>
          <a:srcRect b="23932" l="30938" r="32124" t="60069"/>
          <a:stretch/>
        </p:blipFill>
        <p:spPr>
          <a:xfrm>
            <a:off x="1293516" y="8798684"/>
            <a:ext cx="3929064" cy="957264"/>
          </a:xfrm>
          <a:prstGeom prst="rect">
            <a:avLst/>
          </a:prstGeom>
          <a:noFill/>
          <a:ln>
            <a:noFill/>
          </a:ln>
        </p:spPr>
      </p:pic>
      <p:sp>
        <p:nvSpPr>
          <p:cNvPr id="3487" name="Google Shape;3487;p35"/>
          <p:cNvSpPr txBox="1"/>
          <p:nvPr/>
        </p:nvSpPr>
        <p:spPr>
          <a:xfrm>
            <a:off x="1436256" y="6788185"/>
            <a:ext cx="4446987" cy="1387682"/>
          </a:xfrm>
          <a:prstGeom prst="rect">
            <a:avLst/>
          </a:prstGeom>
          <a:noFill/>
          <a:ln>
            <a:noFill/>
          </a:ln>
        </p:spPr>
        <p:txBody>
          <a:bodyPr anchorCtr="0" anchor="t" bIns="68575" lIns="137150" spcFirstLastPara="1" rIns="137150" wrap="square" tIns="68575">
            <a:noAutofit/>
          </a:bodyPr>
          <a:lstStyle/>
          <a:p>
            <a:pPr indent="0" lvl="0" marL="0" marR="0" rtl="0" algn="l">
              <a:lnSpc>
                <a:spcPct val="90000"/>
              </a:lnSpc>
              <a:spcBef>
                <a:spcPts val="0"/>
              </a:spcBef>
              <a:spcAft>
                <a:spcPts val="0"/>
              </a:spcAft>
              <a:buClr>
                <a:srgbClr val="00B050"/>
              </a:buClr>
              <a:buSzPts val="2400"/>
              <a:buFont typeface="Arial"/>
              <a:buNone/>
            </a:pPr>
            <a:r>
              <a:rPr b="1" i="0" lang="en-US" sz="2400" u="none" cap="none" strike="noStrike">
                <a:solidFill>
                  <a:srgbClr val="00B050"/>
                </a:solidFill>
                <a:latin typeface="Arial"/>
                <a:ea typeface="Arial"/>
                <a:cs typeface="Arial"/>
                <a:sym typeface="Arial"/>
              </a:rPr>
              <a:t>Concertation citoyenne : </a:t>
            </a:r>
            <a:endParaRPr/>
          </a:p>
          <a:p>
            <a:pPr indent="-342900" lvl="0" marL="342900" marR="0" rtl="0" algn="l">
              <a:lnSpc>
                <a:spcPct val="90000"/>
              </a:lnSpc>
              <a:spcBef>
                <a:spcPts val="150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Enquête en ligne site fabrique citoyenne.</a:t>
            </a:r>
            <a:endParaRPr/>
          </a:p>
          <a:p>
            <a:pPr indent="-342900" lvl="0" marL="342900" marR="0" rtl="0" algn="l">
              <a:lnSpc>
                <a:spcPct val="90000"/>
              </a:lnSpc>
              <a:spcBef>
                <a:spcPts val="150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Soirée 4 septembre 2024</a:t>
            </a:r>
            <a:endParaRPr/>
          </a:p>
        </p:txBody>
      </p:sp>
      <p:pic>
        <p:nvPicPr>
          <p:cNvPr id="3488" name="Google Shape;3488;p35"/>
          <p:cNvPicPr preferRelativeResize="0"/>
          <p:nvPr/>
        </p:nvPicPr>
        <p:blipFill rotWithShape="1">
          <a:blip r:embed="rId7">
            <a:alphaModFix/>
          </a:blip>
          <a:srcRect b="0" l="0" r="0" t="0"/>
          <a:stretch/>
        </p:blipFill>
        <p:spPr>
          <a:xfrm>
            <a:off x="6766658" y="3428150"/>
            <a:ext cx="4322498" cy="2873786"/>
          </a:xfrm>
          <a:prstGeom prst="rect">
            <a:avLst/>
          </a:prstGeom>
          <a:noFill/>
          <a:ln>
            <a:noFill/>
          </a:ln>
        </p:spPr>
      </p:pic>
      <p:pic>
        <p:nvPicPr>
          <p:cNvPr descr="Chiffre 5 adhésif pour sol intérieur" id="3489" name="Google Shape;3489;p35"/>
          <p:cNvPicPr preferRelativeResize="0"/>
          <p:nvPr/>
        </p:nvPicPr>
        <p:blipFill rotWithShape="1">
          <a:blip r:embed="rId8">
            <a:alphaModFix/>
          </a:blip>
          <a:srcRect b="0" l="0" r="0" t="0"/>
          <a:stretch/>
        </p:blipFill>
        <p:spPr>
          <a:xfrm>
            <a:off x="10086473" y="9258299"/>
            <a:ext cx="1071471" cy="800843"/>
          </a:xfrm>
          <a:prstGeom prst="rect">
            <a:avLst/>
          </a:prstGeom>
          <a:noFill/>
          <a:ln>
            <a:noFill/>
          </a:ln>
        </p:spPr>
      </p:pic>
      <p:sp>
        <p:nvSpPr>
          <p:cNvPr id="3490" name="Google Shape;3490;p35"/>
          <p:cNvSpPr txBox="1"/>
          <p:nvPr/>
        </p:nvSpPr>
        <p:spPr>
          <a:xfrm>
            <a:off x="6627725" y="2304937"/>
            <a:ext cx="4548063" cy="1289576"/>
          </a:xfrm>
          <a:prstGeom prst="rect">
            <a:avLst/>
          </a:prstGeom>
          <a:noFill/>
          <a:ln>
            <a:noFill/>
          </a:ln>
        </p:spPr>
        <p:txBody>
          <a:bodyPr anchorCtr="0" anchor="t" bIns="68575" lIns="137150" spcFirstLastPara="1" rIns="137150" wrap="square" tIns="68575">
            <a:normAutofit/>
          </a:bodyPr>
          <a:lstStyle/>
          <a:p>
            <a:pPr indent="0" lvl="0" marL="0" marR="0" rtl="0" algn="l">
              <a:lnSpc>
                <a:spcPct val="90000"/>
              </a:lnSpc>
              <a:spcBef>
                <a:spcPts val="0"/>
              </a:spcBef>
              <a:spcAft>
                <a:spcPts val="0"/>
              </a:spcAft>
              <a:buClr>
                <a:srgbClr val="00B050"/>
              </a:buClr>
              <a:buSzPts val="3600"/>
              <a:buFont typeface="Arial"/>
              <a:buNone/>
            </a:pPr>
            <a:r>
              <a:rPr b="1" i="0" lang="en-US" sz="3600" u="none" cap="none" strike="noStrike">
                <a:solidFill>
                  <a:srgbClr val="00B050"/>
                </a:solidFill>
                <a:latin typeface="Arial"/>
                <a:ea typeface="Arial"/>
                <a:cs typeface="Arial"/>
                <a:sym typeface="Arial"/>
              </a:rPr>
              <a:t>CLS</a:t>
            </a:r>
            <a:r>
              <a:rPr b="1" i="0" lang="en-US" sz="2400" u="none" cap="none" strike="noStrike">
                <a:solidFill>
                  <a:srgbClr val="00B050"/>
                </a:solidFill>
                <a:latin typeface="Arial"/>
                <a:ea typeface="Arial"/>
                <a:cs typeface="Arial"/>
                <a:sym typeface="Arial"/>
              </a:rPr>
              <a:t> </a:t>
            </a:r>
            <a:r>
              <a:rPr b="1" i="0" lang="en-US" sz="2400" u="none" cap="none" strike="noStrike">
                <a:solidFill>
                  <a:srgbClr val="000000"/>
                </a:solidFill>
                <a:latin typeface="Arial"/>
                <a:ea typeface="Arial"/>
                <a:cs typeface="Arial"/>
                <a:sym typeface="Arial"/>
              </a:rPr>
              <a:t>« La santé au cœur de Rennes et sa Métropole »</a:t>
            </a:r>
            <a:endParaRPr b="1" i="0" sz="4800" u="none" cap="none" strike="noStrike">
              <a:solidFill>
                <a:srgbClr val="00B050"/>
              </a:solidFill>
              <a:latin typeface="Arial"/>
              <a:ea typeface="Arial"/>
              <a:cs typeface="Arial"/>
              <a:sym typeface="Arial"/>
            </a:endParaRPr>
          </a:p>
        </p:txBody>
      </p:sp>
      <p:sp>
        <p:nvSpPr>
          <p:cNvPr id="3491" name="Google Shape;3491;p35"/>
          <p:cNvSpPr txBox="1"/>
          <p:nvPr>
            <p:ph idx="1" type="body"/>
          </p:nvPr>
        </p:nvSpPr>
        <p:spPr>
          <a:xfrm>
            <a:off x="10918891" y="9506300"/>
            <a:ext cx="4111793" cy="552843"/>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00B050"/>
              </a:buClr>
              <a:buSzPts val="3000"/>
              <a:buNone/>
            </a:pPr>
            <a:r>
              <a:rPr lang="en-US" sz="3000">
                <a:solidFill>
                  <a:srgbClr val="00B050"/>
                </a:solidFill>
              </a:rPr>
              <a:t>Axes stratégiques</a:t>
            </a:r>
            <a:endParaRPr sz="5400"/>
          </a:p>
        </p:txBody>
      </p:sp>
      <p:sp>
        <p:nvSpPr>
          <p:cNvPr id="3492" name="Google Shape;3492;p35"/>
          <p:cNvSpPr txBox="1"/>
          <p:nvPr/>
        </p:nvSpPr>
        <p:spPr>
          <a:xfrm>
            <a:off x="12773025" y="4413407"/>
            <a:ext cx="5514975" cy="1671195"/>
          </a:xfrm>
          <a:prstGeom prst="rect">
            <a:avLst/>
          </a:prstGeom>
          <a:noFill/>
          <a:ln>
            <a:noFill/>
          </a:ln>
        </p:spPr>
        <p:txBody>
          <a:bodyPr anchorCtr="0" anchor="t" bIns="68575" lIns="137150" spcFirstLastPara="1" rIns="137150" wrap="square" tIns="68575">
            <a:normAutofit/>
          </a:bodyPr>
          <a:lstStyle/>
          <a:p>
            <a:pPr indent="0" lvl="0" marL="0" marR="0" rtl="0" algn="l">
              <a:lnSpc>
                <a:spcPct val="90000"/>
              </a:lnSpc>
              <a:spcBef>
                <a:spcPts val="0"/>
              </a:spcBef>
              <a:spcAft>
                <a:spcPts val="0"/>
              </a:spcAft>
              <a:buClr>
                <a:srgbClr val="00B050"/>
              </a:buClr>
              <a:buSzPts val="2400"/>
              <a:buFont typeface="Arial"/>
              <a:buNone/>
            </a:pPr>
            <a:r>
              <a:rPr b="1" i="0" lang="en-US" sz="2400" u="none" cap="none" strike="noStrike">
                <a:solidFill>
                  <a:srgbClr val="00B050"/>
                </a:solidFill>
                <a:latin typeface="Arial"/>
                <a:ea typeface="Arial"/>
                <a:cs typeface="Arial"/>
                <a:sym typeface="Arial"/>
              </a:rPr>
              <a:t>Mémoire « </a:t>
            </a:r>
            <a:r>
              <a:rPr b="0" i="0" lang="en-US" sz="2400" u="none" cap="none" strike="noStrike">
                <a:solidFill>
                  <a:srgbClr val="000000"/>
                </a:solidFill>
                <a:latin typeface="Arial"/>
                <a:ea typeface="Arial"/>
                <a:cs typeface="Arial"/>
                <a:sym typeface="Arial"/>
              </a:rPr>
              <a:t>En quoi le Contrat Local de Santé peut-il être un outil qui permet le déploiement de l’Urbanisme Favorable à la Santé ?</a:t>
            </a:r>
            <a:endParaRPr/>
          </a:p>
          <a:p>
            <a:pPr indent="-190500" lvl="0" marL="342900" marR="0" rtl="0" algn="l">
              <a:lnSpc>
                <a:spcPct val="90000"/>
              </a:lnSpc>
              <a:spcBef>
                <a:spcPts val="1500"/>
              </a:spcBef>
              <a:spcAft>
                <a:spcPts val="0"/>
              </a:spcAft>
              <a:buClr>
                <a:schemeClr val="dk1"/>
              </a:buClr>
              <a:buSzPts val="2400"/>
              <a:buFont typeface="Arial"/>
              <a:buNone/>
            </a:pPr>
            <a:r>
              <a:t/>
            </a:r>
            <a:endParaRPr b="0" i="0" sz="2400" u="none" cap="none" strike="noStrike">
              <a:solidFill>
                <a:srgbClr val="000000"/>
              </a:solidFill>
              <a:latin typeface="Arial"/>
              <a:ea typeface="Arial"/>
              <a:cs typeface="Arial"/>
              <a:sym typeface="Arial"/>
            </a:endParaRPr>
          </a:p>
        </p:txBody>
      </p:sp>
      <p:sp>
        <p:nvSpPr>
          <p:cNvPr id="3493" name="Google Shape;3493;p35"/>
          <p:cNvSpPr txBox="1"/>
          <p:nvPr/>
        </p:nvSpPr>
        <p:spPr>
          <a:xfrm>
            <a:off x="8153966" y="9506300"/>
            <a:ext cx="2943227" cy="552843"/>
          </a:xfrm>
          <a:prstGeom prst="rect">
            <a:avLst/>
          </a:prstGeom>
          <a:noFill/>
          <a:ln>
            <a:noFill/>
          </a:ln>
        </p:spPr>
        <p:txBody>
          <a:bodyPr anchorCtr="0" anchor="t" bIns="68575" lIns="137150" spcFirstLastPara="1" rIns="137150" wrap="square" tIns="68575">
            <a:normAutofit/>
          </a:bodyPr>
          <a:lstStyle/>
          <a:p>
            <a:pPr indent="0" lvl="0" marL="0" marR="0" rtl="0" algn="ctr">
              <a:lnSpc>
                <a:spcPct val="90000"/>
              </a:lnSpc>
              <a:spcBef>
                <a:spcPts val="0"/>
              </a:spcBef>
              <a:spcAft>
                <a:spcPts val="0"/>
              </a:spcAft>
              <a:buClr>
                <a:srgbClr val="000000"/>
              </a:buClr>
              <a:buSzPts val="3000"/>
              <a:buFont typeface="Arial"/>
              <a:buNone/>
            </a:pPr>
            <a:r>
              <a:rPr b="0" i="0" lang="en-US" sz="3000" u="none" cap="none" strike="noStrike">
                <a:solidFill>
                  <a:srgbClr val="000000"/>
                </a:solidFill>
                <a:latin typeface="Arial"/>
                <a:ea typeface="Arial"/>
                <a:cs typeface="Arial"/>
                <a:sym typeface="Arial"/>
              </a:rPr>
              <a:t>Parmi</a:t>
            </a:r>
            <a:endParaRPr b="0" i="0" sz="5400" u="none" cap="none" strike="noStrike">
              <a:solidFill>
                <a:srgbClr val="000000"/>
              </a:solidFill>
              <a:latin typeface="Arial"/>
              <a:ea typeface="Arial"/>
              <a:cs typeface="Arial"/>
              <a:sym typeface="Arial"/>
            </a:endParaRPr>
          </a:p>
        </p:txBody>
      </p:sp>
      <p:sp>
        <p:nvSpPr>
          <p:cNvPr id="3494" name="Google Shape;3494;p35"/>
          <p:cNvSpPr txBox="1"/>
          <p:nvPr/>
        </p:nvSpPr>
        <p:spPr>
          <a:xfrm>
            <a:off x="12855905" y="2592552"/>
            <a:ext cx="5514975" cy="1671195"/>
          </a:xfrm>
          <a:prstGeom prst="rect">
            <a:avLst/>
          </a:prstGeom>
          <a:noFill/>
          <a:ln>
            <a:noFill/>
          </a:ln>
        </p:spPr>
        <p:txBody>
          <a:bodyPr anchorCtr="0" anchor="t" bIns="68575" lIns="137150" spcFirstLastPara="1" rIns="137150" wrap="square" tIns="68575">
            <a:normAutofit/>
          </a:bodyPr>
          <a:lstStyle/>
          <a:p>
            <a:pPr indent="0" lvl="0" marL="0" marR="0" rtl="0" algn="l">
              <a:lnSpc>
                <a:spcPct val="90000"/>
              </a:lnSpc>
              <a:spcBef>
                <a:spcPts val="0"/>
              </a:spcBef>
              <a:spcAft>
                <a:spcPts val="0"/>
              </a:spcAft>
              <a:buClr>
                <a:srgbClr val="00B050"/>
              </a:buClr>
              <a:buSzPts val="2400"/>
              <a:buFont typeface="Arial"/>
              <a:buNone/>
            </a:pPr>
            <a:r>
              <a:rPr b="1" i="0" lang="en-US" sz="2400" u="none" cap="none" strike="noStrike">
                <a:solidFill>
                  <a:srgbClr val="00B050"/>
                </a:solidFill>
                <a:latin typeface="Arial"/>
                <a:ea typeface="Arial"/>
                <a:cs typeface="Arial"/>
                <a:sym typeface="Arial"/>
              </a:rPr>
              <a:t>Convention tripartite EHESP/Ville de Rennes/Rennes Métropole</a:t>
            </a:r>
            <a:endParaRPr/>
          </a:p>
          <a:p>
            <a:pPr indent="0" lvl="0" marL="0" marR="0" rtl="0" algn="l">
              <a:lnSpc>
                <a:spcPct val="90000"/>
              </a:lnSpc>
              <a:spcBef>
                <a:spcPts val="150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Pour l’intégration des enjeux UFS dans le CLS</a:t>
            </a:r>
            <a:endParaRPr/>
          </a:p>
          <a:p>
            <a:pPr indent="-38100" lvl="0" marL="342900" marR="0" rtl="0" algn="l">
              <a:lnSpc>
                <a:spcPct val="90000"/>
              </a:lnSpc>
              <a:spcBef>
                <a:spcPts val="1500"/>
              </a:spcBef>
              <a:spcAft>
                <a:spcPts val="0"/>
              </a:spcAft>
              <a:buClr>
                <a:schemeClr val="dk1"/>
              </a:buClr>
              <a:buSzPts val="4800"/>
              <a:buFont typeface="Arial"/>
              <a:buNone/>
            </a:pPr>
            <a:r>
              <a:t/>
            </a:r>
            <a:endParaRPr b="0" i="0" sz="4800" u="none" cap="none" strike="noStrike">
              <a:solidFill>
                <a:srgbClr val="000000"/>
              </a:solidFill>
              <a:latin typeface="Arial"/>
              <a:ea typeface="Arial"/>
              <a:cs typeface="Arial"/>
              <a:sym typeface="Arial"/>
            </a:endParaRPr>
          </a:p>
        </p:txBody>
      </p:sp>
      <p:pic>
        <p:nvPicPr>
          <p:cNvPr id="3495" name="Google Shape;3495;p35"/>
          <p:cNvPicPr preferRelativeResize="0"/>
          <p:nvPr/>
        </p:nvPicPr>
        <p:blipFill rotWithShape="1">
          <a:blip r:embed="rId9">
            <a:alphaModFix/>
          </a:blip>
          <a:srcRect b="11314" l="7449" r="58613" t="17757"/>
          <a:stretch/>
        </p:blipFill>
        <p:spPr>
          <a:xfrm>
            <a:off x="16155989" y="6474549"/>
            <a:ext cx="1697880" cy="1996044"/>
          </a:xfrm>
          <a:prstGeom prst="rect">
            <a:avLst/>
          </a:prstGeom>
          <a:noFill/>
          <a:ln>
            <a:noFill/>
          </a:ln>
        </p:spPr>
      </p:pic>
      <p:pic>
        <p:nvPicPr>
          <p:cNvPr id="3496" name="Google Shape;3496;p35"/>
          <p:cNvPicPr preferRelativeResize="0"/>
          <p:nvPr/>
        </p:nvPicPr>
        <p:blipFill rotWithShape="1">
          <a:blip r:embed="rId10">
            <a:alphaModFix/>
          </a:blip>
          <a:srcRect b="0" l="0" r="0" t="0"/>
          <a:stretch/>
        </p:blipFill>
        <p:spPr>
          <a:xfrm>
            <a:off x="818916" y="303448"/>
            <a:ext cx="1728366" cy="1673498"/>
          </a:xfrm>
          <a:prstGeom prst="rect">
            <a:avLst/>
          </a:prstGeom>
          <a:noFill/>
          <a:ln>
            <a:noFill/>
          </a:ln>
        </p:spPr>
      </p:pic>
      <p:sp>
        <p:nvSpPr>
          <p:cNvPr id="3497" name="Google Shape;3497;p35"/>
          <p:cNvSpPr txBox="1"/>
          <p:nvPr/>
        </p:nvSpPr>
        <p:spPr>
          <a:xfrm>
            <a:off x="15030683" y="9506300"/>
            <a:ext cx="2688137"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500" u="none" cap="none" strike="noStrike">
                <a:solidFill>
                  <a:srgbClr val="002D59"/>
                </a:solidFill>
                <a:latin typeface="Arial"/>
                <a:ea typeface="Arial"/>
                <a:cs typeface="Arial"/>
                <a:sym typeface="Arial"/>
              </a:rPr>
              <a:t>Slide de A. Martin Ville de Rennes (RBUS, 01/10/2024)</a:t>
            </a:r>
            <a:endParaRPr/>
          </a:p>
        </p:txBody>
      </p:sp>
      <p:sp>
        <p:nvSpPr>
          <p:cNvPr id="3498" name="Google Shape;3498;p35"/>
          <p:cNvSpPr txBox="1"/>
          <p:nvPr>
            <p:ph idx="11" type="ftr"/>
          </p:nvPr>
        </p:nvSpPr>
        <p:spPr>
          <a:xfrm>
            <a:off x="70670" y="9677008"/>
            <a:ext cx="6172200" cy="547688"/>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None/>
            </a:pPr>
            <a:r>
              <a:rPr lang="en-US">
                <a:solidFill>
                  <a:srgbClr val="757575"/>
                </a:solidFill>
                <a:latin typeface="Arial"/>
                <a:ea typeface="Arial"/>
                <a:cs typeface="Arial"/>
                <a:sym typeface="Arial"/>
              </a:rPr>
              <a:t>ARLG-EHESP-30 juin 2026 </a:t>
            </a:r>
            <a:endParaRPr>
              <a:solidFill>
                <a:srgbClr val="757575"/>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3" name="Shape 3503"/>
        <p:cNvGrpSpPr/>
        <p:nvPr/>
      </p:nvGrpSpPr>
      <p:grpSpPr>
        <a:xfrm>
          <a:off x="0" y="0"/>
          <a:ext cx="0" cy="0"/>
          <a:chOff x="0" y="0"/>
          <a:chExt cx="0" cy="0"/>
        </a:xfrm>
      </p:grpSpPr>
      <p:sp>
        <p:nvSpPr>
          <p:cNvPr id="3504" name="Google Shape;3504;p36"/>
          <p:cNvSpPr/>
          <p:nvPr/>
        </p:nvSpPr>
        <p:spPr>
          <a:xfrm>
            <a:off x="6724796" y="3531887"/>
            <a:ext cx="4440471" cy="4516913"/>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D4DBE5"/>
          </a:solidFill>
          <a:ln cap="flat" cmpd="sng" w="12700">
            <a:solidFill>
              <a:srgbClr val="547F8F"/>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Clr>
                <a:srgbClr val="4E7B8A"/>
              </a:buClr>
              <a:buSzPts val="3000"/>
              <a:buFont typeface="Arial"/>
              <a:buNone/>
            </a:pPr>
            <a:r>
              <a:rPr b="1" i="0" lang="en-US" sz="3000" u="none" cap="none" strike="noStrike">
                <a:solidFill>
                  <a:srgbClr val="4E7B8A"/>
                </a:solidFill>
                <a:latin typeface="Calibri"/>
                <a:ea typeface="Calibri"/>
                <a:cs typeface="Calibri"/>
                <a:sym typeface="Calibri"/>
              </a:rPr>
              <a:t>Transformations locales 🡪 </a:t>
            </a:r>
            <a:r>
              <a:rPr b="1" i="0" lang="en-US" sz="2700" u="none" cap="none" strike="noStrike">
                <a:solidFill>
                  <a:srgbClr val="4E7B8A"/>
                </a:solidFill>
                <a:latin typeface="Calibri"/>
                <a:ea typeface="Calibri"/>
                <a:cs typeface="Calibri"/>
                <a:sym typeface="Calibri"/>
              </a:rPr>
              <a:t>Territoires favorables à la santé, l’environnement et climat</a:t>
            </a:r>
            <a:endParaRPr/>
          </a:p>
        </p:txBody>
      </p:sp>
      <p:sp>
        <p:nvSpPr>
          <p:cNvPr id="3505" name="Google Shape;3505;p36"/>
          <p:cNvSpPr/>
          <p:nvPr/>
        </p:nvSpPr>
        <p:spPr>
          <a:xfrm>
            <a:off x="6548438" y="2419350"/>
            <a:ext cx="3362325" cy="3362325"/>
          </a:xfrm>
          <a:custGeom>
            <a:rect b="b" l="l" r="r" t="t"/>
            <a:pathLst>
              <a:path extrusionOk="0" h="120000" w="120000">
                <a:moveTo>
                  <a:pt x="4986" y="64681"/>
                </a:moveTo>
                <a:cubicBezTo>
                  <a:pt x="3682" y="49360"/>
                  <a:pt x="8826" y="34190"/>
                  <a:pt x="19179" y="22822"/>
                </a:cubicBezTo>
                <a:lnTo>
                  <a:pt x="16020" y="19256"/>
                </a:lnTo>
                <a:lnTo>
                  <a:pt x="25771" y="21357"/>
                </a:lnTo>
                <a:lnTo>
                  <a:pt x="27129" y="31797"/>
                </a:lnTo>
                <a:lnTo>
                  <a:pt x="23972" y="28233"/>
                </a:lnTo>
                <a:cubicBezTo>
                  <a:pt x="15304" y="38065"/>
                  <a:pt x="11029" y="51012"/>
                  <a:pt x="12141" y="64072"/>
                </a:cubicBezTo>
                <a:close/>
              </a:path>
            </a:pathLst>
          </a:cu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2700"/>
              <a:buFont typeface="Arial"/>
              <a:buNone/>
            </a:pPr>
            <a:r>
              <a:t/>
            </a:r>
            <a:endParaRPr b="0" i="0" sz="2700" u="none" cap="none" strike="noStrike">
              <a:solidFill>
                <a:srgbClr val="FFFFFF"/>
              </a:solidFill>
              <a:latin typeface="Calibri"/>
              <a:ea typeface="Calibri"/>
              <a:cs typeface="Calibri"/>
              <a:sym typeface="Calibri"/>
            </a:endParaRPr>
          </a:p>
        </p:txBody>
      </p:sp>
      <p:sp>
        <p:nvSpPr>
          <p:cNvPr id="3506" name="Google Shape;3506;p36"/>
          <p:cNvSpPr/>
          <p:nvPr/>
        </p:nvSpPr>
        <p:spPr>
          <a:xfrm>
            <a:off x="3906383" y="1020262"/>
            <a:ext cx="1964532" cy="1997870"/>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A8D08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07" name="Google Shape;3507;p36"/>
          <p:cNvSpPr/>
          <p:nvPr/>
        </p:nvSpPr>
        <p:spPr>
          <a:xfrm>
            <a:off x="2483244" y="1731543"/>
            <a:ext cx="1964580" cy="1840812"/>
          </a:xfrm>
          <a:custGeom>
            <a:rect b="b" l="l" r="r" t="t"/>
            <a:pathLst>
              <a:path extrusionOk="0" h="1625600" w="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noFill/>
          <a:ln cap="flat" cmpd="sng" w="9525">
            <a:solidFill>
              <a:srgbClr val="A8D08C"/>
            </a:solidFill>
            <a:prstDash val="dash"/>
            <a:miter lim="8000"/>
            <a:headEnd len="sm" w="sm" type="none"/>
            <a:tailEnd len="sm" w="sm" type="none"/>
          </a:ln>
        </p:spPr>
        <p:txBody>
          <a:bodyPr anchorCtr="0" anchor="ctr" bIns="640425" lIns="636725" spcFirstLastPara="1" rIns="636725" wrap="square" tIns="640425">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9BBB59"/>
              </a:solidFill>
              <a:latin typeface="Calibri"/>
              <a:ea typeface="Calibri"/>
              <a:cs typeface="Calibri"/>
              <a:sym typeface="Calibri"/>
            </a:endParaRPr>
          </a:p>
        </p:txBody>
      </p:sp>
      <p:sp>
        <p:nvSpPr>
          <p:cNvPr id="3508" name="Google Shape;3508;p36"/>
          <p:cNvSpPr/>
          <p:nvPr/>
        </p:nvSpPr>
        <p:spPr>
          <a:xfrm rot="-1155264">
            <a:off x="2067690" y="3094058"/>
            <a:ext cx="2512218" cy="2557463"/>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chemeClr val="accent3"/>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09" name="Google Shape;3509;p36"/>
          <p:cNvSpPr/>
          <p:nvPr/>
        </p:nvSpPr>
        <p:spPr>
          <a:xfrm>
            <a:off x="5704797" y="761087"/>
            <a:ext cx="2560464" cy="2450763"/>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A8D08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10" name="Google Shape;3510;p36"/>
          <p:cNvSpPr/>
          <p:nvPr/>
        </p:nvSpPr>
        <p:spPr>
          <a:xfrm rot="-3992454">
            <a:off x="561032" y="2591441"/>
            <a:ext cx="2318703" cy="2455830"/>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A8D08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11" name="Google Shape;3511;p36"/>
          <p:cNvSpPr/>
          <p:nvPr/>
        </p:nvSpPr>
        <p:spPr>
          <a:xfrm>
            <a:off x="4022843" y="2391597"/>
            <a:ext cx="3460610" cy="3336870"/>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E1EFD8"/>
          </a:solidFill>
          <a:ln cap="flat" cmpd="sng" w="12700">
            <a:solidFill>
              <a:schemeClr val="accent3"/>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Clr>
                <a:srgbClr val="000000"/>
              </a:buClr>
              <a:buSzPts val="2250"/>
              <a:buFont typeface="Arial"/>
              <a:buNone/>
            </a:pPr>
            <a:r>
              <a:rPr b="1" i="0" lang="en-US" sz="2250" u="none" cap="none" strike="noStrike">
                <a:solidFill>
                  <a:srgbClr val="000000"/>
                </a:solidFill>
                <a:latin typeface="Calibri"/>
                <a:ea typeface="Calibri"/>
                <a:cs typeface="Calibri"/>
                <a:sym typeface="Calibri"/>
              </a:rPr>
              <a:t>Partager une </a:t>
            </a:r>
            <a:r>
              <a:rPr b="1" i="0" lang="en-US" sz="2250" u="none" cap="none" strike="noStrike">
                <a:solidFill>
                  <a:srgbClr val="76923C"/>
                </a:solidFill>
                <a:latin typeface="Calibri"/>
                <a:ea typeface="Calibri"/>
                <a:cs typeface="Calibri"/>
                <a:sym typeface="Calibri"/>
              </a:rPr>
              <a:t>culture commune </a:t>
            </a:r>
            <a:r>
              <a:rPr b="1" i="0" lang="en-US" sz="2250" u="none" cap="none" strike="noStrike">
                <a:solidFill>
                  <a:srgbClr val="000000"/>
                </a:solidFill>
                <a:latin typeface="Calibri"/>
                <a:ea typeface="Calibri"/>
                <a:cs typeface="Calibri"/>
                <a:sym typeface="Calibri"/>
              </a:rPr>
              <a:t>&amp; soutenir l’</a:t>
            </a:r>
            <a:r>
              <a:rPr b="1" i="0" lang="en-US" sz="2250" u="none" cap="none" strike="noStrike">
                <a:solidFill>
                  <a:srgbClr val="8CA45A"/>
                </a:solidFill>
                <a:latin typeface="Calibri"/>
                <a:ea typeface="Calibri"/>
                <a:cs typeface="Calibri"/>
                <a:sym typeface="Calibri"/>
              </a:rPr>
              <a:t>intersectorialité </a:t>
            </a:r>
            <a:r>
              <a:rPr b="1" i="0" lang="en-US" sz="2250" u="none" cap="none" strike="noStrike">
                <a:solidFill>
                  <a:srgbClr val="000000"/>
                </a:solidFill>
                <a:latin typeface="Calibri"/>
                <a:ea typeface="Calibri"/>
                <a:cs typeface="Calibri"/>
                <a:sym typeface="Calibri"/>
              </a:rPr>
              <a:t>entre les acteurs</a:t>
            </a:r>
            <a:endParaRPr/>
          </a:p>
        </p:txBody>
      </p:sp>
      <p:sp>
        <p:nvSpPr>
          <p:cNvPr id="3512" name="Google Shape;3512;p36"/>
          <p:cNvSpPr txBox="1"/>
          <p:nvPr/>
        </p:nvSpPr>
        <p:spPr>
          <a:xfrm>
            <a:off x="2757386" y="2164868"/>
            <a:ext cx="1468784"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rgbClr val="000000"/>
                </a:solidFill>
                <a:latin typeface="Calibri"/>
                <a:ea typeface="Calibri"/>
                <a:cs typeface="Calibri"/>
                <a:sym typeface="Calibri"/>
              </a:rPr>
              <a:t>Soutenir le déploiement de réseaux</a:t>
            </a:r>
            <a:endParaRPr b="0" i="1" sz="1800" u="none" cap="none" strike="noStrike">
              <a:solidFill>
                <a:srgbClr val="000000"/>
              </a:solidFill>
              <a:latin typeface="Calibri"/>
              <a:ea typeface="Calibri"/>
              <a:cs typeface="Calibri"/>
              <a:sym typeface="Calibri"/>
            </a:endParaRPr>
          </a:p>
        </p:txBody>
      </p:sp>
      <p:sp>
        <p:nvSpPr>
          <p:cNvPr id="3513" name="Google Shape;3513;p36"/>
          <p:cNvSpPr txBox="1"/>
          <p:nvPr/>
        </p:nvSpPr>
        <p:spPr>
          <a:xfrm>
            <a:off x="4261670" y="1661783"/>
            <a:ext cx="1295400"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Recherche- action</a:t>
            </a:r>
            <a:endParaRPr/>
          </a:p>
        </p:txBody>
      </p:sp>
      <p:sp>
        <p:nvSpPr>
          <p:cNvPr id="3514" name="Google Shape;3514;p36"/>
          <p:cNvSpPr txBox="1"/>
          <p:nvPr/>
        </p:nvSpPr>
        <p:spPr>
          <a:xfrm>
            <a:off x="2489145" y="4075438"/>
            <a:ext cx="1781523"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Dispositifs multi-partenariaux</a:t>
            </a:r>
            <a:endParaRPr/>
          </a:p>
        </p:txBody>
      </p:sp>
      <p:sp>
        <p:nvSpPr>
          <p:cNvPr id="3515" name="Google Shape;3515;p36"/>
          <p:cNvSpPr txBox="1"/>
          <p:nvPr/>
        </p:nvSpPr>
        <p:spPr>
          <a:xfrm>
            <a:off x="6230470" y="1532941"/>
            <a:ext cx="1526381"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Formations</a:t>
            </a:r>
            <a:endParaRPr/>
          </a:p>
          <a:p>
            <a:pPr indent="0" lvl="0" marL="0" marR="0" rtl="0" algn="ctr">
              <a:lnSpc>
                <a:spcPct val="100000"/>
              </a:lnSpc>
              <a:spcBef>
                <a:spcPts val="0"/>
              </a:spcBef>
              <a:spcAft>
                <a:spcPts val="0"/>
              </a:spcAft>
              <a:buClr>
                <a:srgbClr val="000000"/>
              </a:buClr>
              <a:buSzPts val="1800"/>
              <a:buFont typeface="Arial"/>
              <a:buNone/>
            </a:pPr>
            <a:r>
              <a:rPr b="0" i="1" lang="en-US" sz="1800" u="none" cap="none" strike="noStrike">
                <a:solidFill>
                  <a:srgbClr val="000000"/>
                </a:solidFill>
                <a:latin typeface="Calibri"/>
                <a:ea typeface="Calibri"/>
                <a:cs typeface="Calibri"/>
                <a:sym typeface="Calibri"/>
              </a:rPr>
              <a:t>(Public mixte)</a:t>
            </a:r>
            <a:endParaRPr/>
          </a:p>
        </p:txBody>
      </p:sp>
      <p:sp>
        <p:nvSpPr>
          <p:cNvPr id="3516" name="Google Shape;3516;p36"/>
          <p:cNvSpPr txBox="1"/>
          <p:nvPr/>
        </p:nvSpPr>
        <p:spPr>
          <a:xfrm>
            <a:off x="883661" y="3382362"/>
            <a:ext cx="1709808"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1" lang="en-US" sz="1800" u="none" cap="none" strike="noStrike">
                <a:solidFill>
                  <a:srgbClr val="000000"/>
                </a:solidFill>
                <a:latin typeface="Calibri"/>
                <a:ea typeface="Calibri"/>
                <a:cs typeface="Calibri"/>
                <a:sym typeface="Calibri"/>
              </a:rPr>
              <a:t>Construire des </a:t>
            </a:r>
            <a:r>
              <a:rPr b="1" i="1" lang="en-US" sz="1800" u="none" cap="none" strike="noStrike">
                <a:solidFill>
                  <a:srgbClr val="000000"/>
                </a:solidFill>
                <a:latin typeface="Calibri"/>
                <a:ea typeface="Calibri"/>
                <a:cs typeface="Calibri"/>
                <a:sym typeface="Calibri"/>
              </a:rPr>
              <a:t>relations de confiances</a:t>
            </a:r>
            <a:endParaRPr/>
          </a:p>
        </p:txBody>
      </p:sp>
      <p:sp>
        <p:nvSpPr>
          <p:cNvPr id="3517" name="Google Shape;3517;p36"/>
          <p:cNvSpPr/>
          <p:nvPr/>
        </p:nvSpPr>
        <p:spPr>
          <a:xfrm rot="-998148">
            <a:off x="2489668" y="7555599"/>
            <a:ext cx="2600372" cy="2532255"/>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BF9000"/>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18" name="Google Shape;3518;p36"/>
          <p:cNvSpPr/>
          <p:nvPr/>
        </p:nvSpPr>
        <p:spPr>
          <a:xfrm rot="-2053825">
            <a:off x="1026389" y="7587674"/>
            <a:ext cx="2045493" cy="2083593"/>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BF9000"/>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19" name="Google Shape;3519;p36"/>
          <p:cNvSpPr/>
          <p:nvPr/>
        </p:nvSpPr>
        <p:spPr>
          <a:xfrm>
            <a:off x="810914" y="6010089"/>
            <a:ext cx="1828800" cy="1828800"/>
          </a:xfrm>
          <a:custGeom>
            <a:rect b="b" l="l" r="r" t="t"/>
            <a:pathLst>
              <a:path extrusionOk="0" h="1625600" w="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noFill/>
          <a:ln cap="flat" cmpd="sng" w="9525">
            <a:solidFill>
              <a:srgbClr val="BF9000"/>
            </a:solidFill>
            <a:prstDash val="dash"/>
            <a:miter lim="8000"/>
            <a:headEnd len="sm" w="sm" type="none"/>
            <a:tailEnd len="sm" w="sm" type="none"/>
          </a:ln>
        </p:spPr>
        <p:txBody>
          <a:bodyPr anchorCtr="0" anchor="ctr" bIns="640425" lIns="636725" spcFirstLastPara="1" rIns="636725" wrap="square" tIns="640425">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20" name="Google Shape;3520;p36"/>
          <p:cNvSpPr/>
          <p:nvPr/>
        </p:nvSpPr>
        <p:spPr>
          <a:xfrm rot="-1052997">
            <a:off x="11070677" y="1490705"/>
            <a:ext cx="2748785" cy="2639393"/>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FFCCC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21" name="Google Shape;3521;p36"/>
          <p:cNvSpPr/>
          <p:nvPr/>
        </p:nvSpPr>
        <p:spPr>
          <a:xfrm>
            <a:off x="4245155" y="6072917"/>
            <a:ext cx="3205020" cy="3064670"/>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FEF2CC"/>
          </a:solidFill>
          <a:ln cap="flat" cmpd="sng" w="12700">
            <a:solidFill>
              <a:srgbClr val="BF9000"/>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Clr>
                <a:srgbClr val="000000"/>
              </a:buClr>
              <a:buSzPts val="2250"/>
              <a:buFont typeface="Arial"/>
              <a:buNone/>
            </a:pPr>
            <a:r>
              <a:rPr b="1" i="0" lang="en-US" sz="2250" u="none" cap="none" strike="noStrike">
                <a:solidFill>
                  <a:srgbClr val="000000"/>
                </a:solidFill>
                <a:latin typeface="Calibri"/>
                <a:ea typeface="Calibri"/>
                <a:cs typeface="Calibri"/>
                <a:sym typeface="Calibri"/>
              </a:rPr>
              <a:t>Aborder les projets et les politiques en utilisant des </a:t>
            </a:r>
            <a:r>
              <a:rPr b="1" i="0" lang="en-US" sz="2250" u="none" cap="none" strike="noStrike">
                <a:solidFill>
                  <a:srgbClr val="BF9000"/>
                </a:solidFill>
                <a:latin typeface="Calibri"/>
                <a:ea typeface="Calibri"/>
                <a:cs typeface="Calibri"/>
                <a:sym typeface="Calibri"/>
              </a:rPr>
              <a:t>approches systémiques</a:t>
            </a:r>
            <a:endParaRPr/>
          </a:p>
        </p:txBody>
      </p:sp>
      <p:grpSp>
        <p:nvGrpSpPr>
          <p:cNvPr id="3522" name="Google Shape;3522;p36"/>
          <p:cNvGrpSpPr/>
          <p:nvPr/>
        </p:nvGrpSpPr>
        <p:grpSpPr>
          <a:xfrm>
            <a:off x="1833879" y="5188095"/>
            <a:ext cx="3507141" cy="3442739"/>
            <a:chOff x="1222586" y="3458729"/>
            <a:chExt cx="2338094" cy="2295159"/>
          </a:xfrm>
        </p:grpSpPr>
        <p:sp>
          <p:nvSpPr>
            <p:cNvPr id="3523" name="Google Shape;3523;p36"/>
            <p:cNvSpPr/>
            <p:nvPr/>
          </p:nvSpPr>
          <p:spPr>
            <a:xfrm rot="-1123793">
              <a:off x="1461096" y="3710069"/>
              <a:ext cx="1861073" cy="1792480"/>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BF9000"/>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24" name="Google Shape;3524;p36"/>
            <p:cNvSpPr txBox="1"/>
            <p:nvPr/>
          </p:nvSpPr>
          <p:spPr>
            <a:xfrm>
              <a:off x="1759809" y="4302321"/>
              <a:ext cx="1354264" cy="61555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Approche par les déterminants de la santé</a:t>
              </a:r>
              <a:endParaRPr/>
            </a:p>
          </p:txBody>
        </p:sp>
      </p:grpSp>
      <p:sp>
        <p:nvSpPr>
          <p:cNvPr id="3525" name="Google Shape;3525;p36"/>
          <p:cNvSpPr txBox="1"/>
          <p:nvPr/>
        </p:nvSpPr>
        <p:spPr>
          <a:xfrm>
            <a:off x="2968985" y="8248295"/>
            <a:ext cx="1682181" cy="120032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Co-bénéfices</a:t>
            </a:r>
            <a:r>
              <a:rPr b="0" i="1" lang="en-US" sz="1800" u="none" cap="none" strike="noStrike">
                <a:solidFill>
                  <a:srgbClr val="000000"/>
                </a:solidFill>
                <a:latin typeface="Calibri"/>
                <a:ea typeface="Calibri"/>
                <a:cs typeface="Calibri"/>
                <a:sym typeface="Calibri"/>
              </a:rPr>
              <a:t> santé-environnement- climat</a:t>
            </a:r>
            <a:endParaRPr/>
          </a:p>
        </p:txBody>
      </p:sp>
      <p:pic>
        <p:nvPicPr>
          <p:cNvPr id="3526" name="Google Shape;3526;p36"/>
          <p:cNvPicPr preferRelativeResize="0"/>
          <p:nvPr/>
        </p:nvPicPr>
        <p:blipFill rotWithShape="1">
          <a:blip r:embed="rId3">
            <a:alphaModFix/>
          </a:blip>
          <a:srcRect b="0" l="0" r="0" t="0"/>
          <a:stretch/>
        </p:blipFill>
        <p:spPr>
          <a:xfrm>
            <a:off x="16774016" y="105767"/>
            <a:ext cx="1338836" cy="1619787"/>
          </a:xfrm>
          <a:prstGeom prst="rect">
            <a:avLst/>
          </a:prstGeom>
          <a:noFill/>
          <a:ln>
            <a:noFill/>
          </a:ln>
        </p:spPr>
      </p:pic>
      <p:sp>
        <p:nvSpPr>
          <p:cNvPr id="3527" name="Google Shape;3527;p36"/>
          <p:cNvSpPr txBox="1"/>
          <p:nvPr>
            <p:ph idx="11" type="ftr"/>
          </p:nvPr>
        </p:nvSpPr>
        <p:spPr>
          <a:xfrm>
            <a:off x="4368513" y="9720515"/>
            <a:ext cx="5791200" cy="54768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500"/>
              <a:buFont typeface="Arial"/>
              <a:buNone/>
            </a:pPr>
            <a:r>
              <a:rPr b="0" i="0" lang="en-US" sz="1500" u="none" cap="none" strike="noStrike">
                <a:solidFill>
                  <a:srgbClr val="000000"/>
                </a:solidFill>
                <a:latin typeface="Calibri"/>
                <a:ea typeface="Calibri"/>
                <a:cs typeface="Calibri"/>
                <a:sym typeface="Calibri"/>
              </a:rPr>
              <a:t>ARLG-EHESP-30 juin 2026 </a:t>
            </a:r>
            <a:endParaRPr b="0" i="0" sz="1500" u="none" cap="none" strike="noStrike">
              <a:solidFill>
                <a:srgbClr val="000000"/>
              </a:solidFill>
              <a:latin typeface="Calibri"/>
              <a:ea typeface="Calibri"/>
              <a:cs typeface="Calibri"/>
              <a:sym typeface="Calibri"/>
            </a:endParaRPr>
          </a:p>
        </p:txBody>
      </p:sp>
      <p:sp>
        <p:nvSpPr>
          <p:cNvPr id="3528" name="Google Shape;3528;p36"/>
          <p:cNvSpPr/>
          <p:nvPr/>
        </p:nvSpPr>
        <p:spPr>
          <a:xfrm rot="-753201">
            <a:off x="13532585" y="3819809"/>
            <a:ext cx="2509838" cy="2557463"/>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FFCCC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29" name="Google Shape;3529;p36"/>
          <p:cNvSpPr/>
          <p:nvPr/>
        </p:nvSpPr>
        <p:spPr>
          <a:xfrm rot="-1675072">
            <a:off x="13266239" y="2220583"/>
            <a:ext cx="1973394" cy="2155052"/>
          </a:xfrm>
          <a:custGeom>
            <a:rect b="b" l="l" r="r" t="t"/>
            <a:pathLst>
              <a:path extrusionOk="0" h="1625600" w="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noFill/>
          <a:ln cap="flat" cmpd="sng" w="9525">
            <a:solidFill>
              <a:srgbClr val="FFCCCC"/>
            </a:solidFill>
            <a:prstDash val="dash"/>
            <a:miter lim="8000"/>
            <a:headEnd len="sm" w="sm" type="none"/>
            <a:tailEnd len="sm" w="sm" type="none"/>
          </a:ln>
        </p:spPr>
        <p:txBody>
          <a:bodyPr anchorCtr="0" anchor="ctr" bIns="640425" lIns="636725" spcFirstLastPara="1" rIns="636725" wrap="square" tIns="640425">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30" name="Google Shape;3530;p36"/>
          <p:cNvSpPr/>
          <p:nvPr/>
        </p:nvSpPr>
        <p:spPr>
          <a:xfrm>
            <a:off x="10800087" y="3514622"/>
            <a:ext cx="3382491" cy="3257550"/>
          </a:xfrm>
          <a:custGeom>
            <a:rect b="b" l="l" r="r" t="t"/>
            <a:pathLst>
              <a:path extrusionOk="0" h="2235200" w="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FFCCCC"/>
          </a:solidFill>
          <a:ln cap="flat" cmpd="sng" w="12700">
            <a:solidFill>
              <a:srgbClr val="FFCCCC"/>
            </a:solidFill>
            <a:prstDash val="solid"/>
            <a:miter lim="8000"/>
            <a:headEnd len="sm" w="sm" type="none"/>
            <a:tailEnd len="sm" w="sm" type="none"/>
          </a:ln>
        </p:spPr>
        <p:txBody>
          <a:bodyPr anchorCtr="0" anchor="ctr" bIns="874475" lIns="704525" spcFirstLastPara="1" rIns="704525" wrap="square" tIns="815850">
            <a:noAutofit/>
          </a:bodyPr>
          <a:lstStyle/>
          <a:p>
            <a:pPr indent="0" lvl="0" marL="0" marR="0" rtl="0" algn="ctr">
              <a:lnSpc>
                <a:spcPct val="90000"/>
              </a:lnSpc>
              <a:spcBef>
                <a:spcPts val="0"/>
              </a:spcBef>
              <a:spcAft>
                <a:spcPts val="0"/>
              </a:spcAft>
              <a:buClr>
                <a:srgbClr val="000000"/>
              </a:buClr>
              <a:buSzPts val="2250"/>
              <a:buFont typeface="Arial"/>
              <a:buNone/>
            </a:pPr>
            <a:r>
              <a:rPr b="1" i="0" lang="en-US" sz="2250" u="none" cap="none" strike="noStrike">
                <a:solidFill>
                  <a:srgbClr val="000000"/>
                </a:solidFill>
                <a:latin typeface="Calibri"/>
                <a:ea typeface="Calibri"/>
                <a:cs typeface="Calibri"/>
                <a:sym typeface="Calibri"/>
              </a:rPr>
              <a:t>S’appuyer sur des </a:t>
            </a:r>
            <a:r>
              <a:rPr b="1" i="0" lang="en-US" sz="2250" u="none" cap="none" strike="noStrike">
                <a:solidFill>
                  <a:srgbClr val="FF6699"/>
                </a:solidFill>
                <a:latin typeface="Calibri"/>
                <a:ea typeface="Calibri"/>
                <a:cs typeface="Calibri"/>
                <a:sym typeface="Calibri"/>
              </a:rPr>
              <a:t>démarches et outils </a:t>
            </a:r>
            <a:r>
              <a:rPr b="1" i="0" lang="en-US" sz="2250" u="none" cap="none" strike="noStrike">
                <a:solidFill>
                  <a:srgbClr val="000000"/>
                </a:solidFill>
                <a:latin typeface="Calibri"/>
                <a:ea typeface="Calibri"/>
                <a:cs typeface="Calibri"/>
                <a:sym typeface="Calibri"/>
              </a:rPr>
              <a:t>pour intégrer la santé </a:t>
            </a:r>
            <a:r>
              <a:rPr b="1" i="0" lang="en-US" sz="1500" u="none" cap="none" strike="noStrike">
                <a:solidFill>
                  <a:srgbClr val="000000"/>
                </a:solidFill>
                <a:latin typeface="Calibri"/>
                <a:ea typeface="Calibri"/>
                <a:cs typeface="Calibri"/>
                <a:sym typeface="Calibri"/>
              </a:rPr>
              <a:t>dans les documents d’urbanisme et opérations d’aménagement </a:t>
            </a:r>
            <a:endParaRPr/>
          </a:p>
        </p:txBody>
      </p:sp>
      <p:sp>
        <p:nvSpPr>
          <p:cNvPr id="3531" name="Google Shape;3531;p36"/>
          <p:cNvSpPr txBox="1"/>
          <p:nvPr/>
        </p:nvSpPr>
        <p:spPr>
          <a:xfrm>
            <a:off x="14014982" y="4561880"/>
            <a:ext cx="1593953"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Evaluations d’Impact (dont EIS, EQIS)</a:t>
            </a:r>
            <a:endParaRPr/>
          </a:p>
        </p:txBody>
      </p:sp>
      <p:grpSp>
        <p:nvGrpSpPr>
          <p:cNvPr id="3532" name="Google Shape;3532;p36"/>
          <p:cNvGrpSpPr/>
          <p:nvPr/>
        </p:nvGrpSpPr>
        <p:grpSpPr>
          <a:xfrm>
            <a:off x="9017151" y="1546226"/>
            <a:ext cx="2591031" cy="2586166"/>
            <a:chOff x="6211680" y="1149320"/>
            <a:chExt cx="1727354" cy="1724111"/>
          </a:xfrm>
        </p:grpSpPr>
        <p:sp>
          <p:nvSpPr>
            <p:cNvPr id="3533" name="Google Shape;3533;p36"/>
            <p:cNvSpPr/>
            <p:nvPr/>
          </p:nvSpPr>
          <p:spPr>
            <a:xfrm rot="151140">
              <a:off x="6247203" y="1184919"/>
              <a:ext cx="1656308" cy="1652912"/>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FFCCC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34" name="Google Shape;3534;p36"/>
            <p:cNvSpPr txBox="1"/>
            <p:nvPr/>
          </p:nvSpPr>
          <p:spPr>
            <a:xfrm>
              <a:off x="6370074" y="1759553"/>
              <a:ext cx="1429996" cy="43088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Capitalisation d’expériences</a:t>
              </a:r>
              <a:endParaRPr/>
            </a:p>
          </p:txBody>
        </p:sp>
      </p:grpSp>
      <p:sp>
        <p:nvSpPr>
          <p:cNvPr id="3535" name="Google Shape;3535;p36"/>
          <p:cNvSpPr txBox="1"/>
          <p:nvPr/>
        </p:nvSpPr>
        <p:spPr>
          <a:xfrm>
            <a:off x="13507832" y="2782296"/>
            <a:ext cx="1546185" cy="137345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Accessibilité aux données </a:t>
            </a:r>
            <a:r>
              <a:rPr b="0" i="1" lang="en-US" sz="1575" u="none" cap="none" strike="noStrike">
                <a:solidFill>
                  <a:srgbClr val="000000"/>
                </a:solidFill>
                <a:latin typeface="Calibri"/>
                <a:ea typeface="Calibri"/>
                <a:cs typeface="Calibri"/>
                <a:sym typeface="Calibri"/>
              </a:rPr>
              <a:t>(DLSE, observatoires, …)</a:t>
            </a:r>
            <a:endParaRPr/>
          </a:p>
        </p:txBody>
      </p:sp>
      <p:sp>
        <p:nvSpPr>
          <p:cNvPr id="3536" name="Google Shape;3536;p36"/>
          <p:cNvSpPr/>
          <p:nvPr/>
        </p:nvSpPr>
        <p:spPr>
          <a:xfrm rot="-550347">
            <a:off x="12846649" y="7538491"/>
            <a:ext cx="2324939" cy="2233721"/>
          </a:xfrm>
          <a:custGeom>
            <a:rect b="b" l="l" r="r" t="t"/>
            <a:pathLst>
              <a:path extrusionOk="0" h="1625600" w="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noFill/>
          <a:ln cap="flat" cmpd="sng" w="9525">
            <a:solidFill>
              <a:srgbClr val="FFCCCC"/>
            </a:solidFill>
            <a:prstDash val="dash"/>
            <a:miter lim="8000"/>
            <a:headEnd len="sm" w="sm" type="none"/>
            <a:tailEnd len="sm" w="sm" type="none"/>
          </a:ln>
        </p:spPr>
        <p:txBody>
          <a:bodyPr anchorCtr="0" anchor="ctr" bIns="640425" lIns="636725" spcFirstLastPara="1" rIns="636725" wrap="square" tIns="640425">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37" name="Google Shape;3537;p36"/>
          <p:cNvSpPr txBox="1"/>
          <p:nvPr/>
        </p:nvSpPr>
        <p:spPr>
          <a:xfrm>
            <a:off x="13151045" y="8080225"/>
            <a:ext cx="1726407" cy="120032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1" lang="en-US" sz="1800" u="none" cap="none" strike="noStrike">
                <a:solidFill>
                  <a:srgbClr val="000000"/>
                </a:solidFill>
                <a:latin typeface="Calibri"/>
                <a:ea typeface="Calibri"/>
                <a:cs typeface="Calibri"/>
                <a:sym typeface="Calibri"/>
              </a:rPr>
              <a:t>Démarches de développement durable (EcoQuartier)</a:t>
            </a:r>
            <a:endParaRPr/>
          </a:p>
        </p:txBody>
      </p:sp>
      <p:sp>
        <p:nvSpPr>
          <p:cNvPr id="3538" name="Google Shape;3538;p36"/>
          <p:cNvSpPr/>
          <p:nvPr/>
        </p:nvSpPr>
        <p:spPr>
          <a:xfrm rot="-764609">
            <a:off x="10254070" y="6032006"/>
            <a:ext cx="3424553" cy="3418797"/>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FFCCC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39" name="Google Shape;3539;p36"/>
          <p:cNvSpPr txBox="1"/>
          <p:nvPr/>
        </p:nvSpPr>
        <p:spPr>
          <a:xfrm>
            <a:off x="10843775" y="7007335"/>
            <a:ext cx="2199641" cy="143116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Démarches d’accompagnement</a:t>
            </a:r>
            <a:endParaRPr/>
          </a:p>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UFS</a:t>
            </a:r>
            <a:r>
              <a:rPr b="0" i="1" lang="en-US" sz="1800" u="none" cap="none" strike="noStrike">
                <a:solidFill>
                  <a:srgbClr val="000000"/>
                </a:solidFill>
                <a:latin typeface="Calibri"/>
                <a:ea typeface="Calibri"/>
                <a:cs typeface="Calibri"/>
                <a:sym typeface="Calibri"/>
              </a:rPr>
              <a:t> (</a:t>
            </a:r>
            <a:r>
              <a:rPr b="0" i="1" lang="en-US" sz="1650" u="none" cap="none" strike="noStrike">
                <a:solidFill>
                  <a:srgbClr val="000000"/>
                </a:solidFill>
                <a:latin typeface="Calibri"/>
                <a:ea typeface="Calibri"/>
                <a:cs typeface="Calibri"/>
                <a:sym typeface="Calibri"/>
              </a:rPr>
              <a:t>ISadOrA, autres guides Cerema, ANRU, Ademe etc…</a:t>
            </a:r>
            <a:endParaRPr/>
          </a:p>
        </p:txBody>
      </p:sp>
      <p:sp>
        <p:nvSpPr>
          <p:cNvPr id="3540" name="Google Shape;3540;p36"/>
          <p:cNvSpPr/>
          <p:nvPr/>
        </p:nvSpPr>
        <p:spPr>
          <a:xfrm rot="-523409">
            <a:off x="13111232" y="6127010"/>
            <a:ext cx="1670594" cy="1688456"/>
          </a:xfrm>
          <a:custGeom>
            <a:rect b="b" l="l" r="r" t="t"/>
            <a:pathLst>
              <a:path extrusionOk="0" h="1625600" w="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noFill/>
          <a:ln cap="flat" cmpd="sng" w="9525">
            <a:solidFill>
              <a:srgbClr val="FFCCCC"/>
            </a:solidFill>
            <a:prstDash val="dash"/>
            <a:miter lim="8000"/>
            <a:headEnd len="sm" w="sm" type="none"/>
            <a:tailEnd len="sm" w="sm" type="none"/>
          </a:ln>
        </p:spPr>
        <p:txBody>
          <a:bodyPr anchorCtr="0" anchor="ctr" bIns="640425" lIns="636725" spcFirstLastPara="1" rIns="636725" wrap="square" tIns="640425">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41" name="Google Shape;3541;p36"/>
          <p:cNvSpPr txBox="1"/>
          <p:nvPr/>
        </p:nvSpPr>
        <p:spPr>
          <a:xfrm>
            <a:off x="13083172" y="6556238"/>
            <a:ext cx="1728788"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Modèle de causalité</a:t>
            </a:r>
            <a:endParaRPr/>
          </a:p>
        </p:txBody>
      </p:sp>
      <p:sp>
        <p:nvSpPr>
          <p:cNvPr id="3542" name="Google Shape;3542;p36"/>
          <p:cNvSpPr/>
          <p:nvPr/>
        </p:nvSpPr>
        <p:spPr>
          <a:xfrm rot="-753201">
            <a:off x="14379981" y="5684576"/>
            <a:ext cx="2339556" cy="2413788"/>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FFCCC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43" name="Google Shape;3543;p36"/>
          <p:cNvSpPr txBox="1"/>
          <p:nvPr/>
        </p:nvSpPr>
        <p:spPr>
          <a:xfrm>
            <a:off x="14730719" y="6522624"/>
            <a:ext cx="1675031"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1" lang="en-US" sz="1800" u="none" cap="none" strike="noStrike">
                <a:solidFill>
                  <a:srgbClr val="000000"/>
                </a:solidFill>
                <a:latin typeface="Calibri"/>
                <a:ea typeface="Calibri"/>
                <a:cs typeface="Calibri"/>
                <a:sym typeface="Calibri"/>
              </a:rPr>
              <a:t>Modélisation des systèmes</a:t>
            </a:r>
            <a:endParaRPr/>
          </a:p>
        </p:txBody>
      </p:sp>
      <p:sp>
        <p:nvSpPr>
          <p:cNvPr id="3544" name="Google Shape;3544;p36"/>
          <p:cNvSpPr/>
          <p:nvPr/>
        </p:nvSpPr>
        <p:spPr>
          <a:xfrm rot="-775484">
            <a:off x="12866272" y="1005017"/>
            <a:ext cx="1670594" cy="1688456"/>
          </a:xfrm>
          <a:custGeom>
            <a:rect b="b" l="l" r="r" t="t"/>
            <a:pathLst>
              <a:path extrusionOk="0" h="1625600" w="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noFill/>
          <a:ln cap="flat" cmpd="sng" w="9525">
            <a:solidFill>
              <a:srgbClr val="FFCCCC"/>
            </a:solidFill>
            <a:prstDash val="dash"/>
            <a:miter lim="8000"/>
            <a:headEnd len="sm" w="sm" type="none"/>
            <a:tailEnd len="sm" w="sm" type="none"/>
          </a:ln>
        </p:spPr>
        <p:txBody>
          <a:bodyPr anchorCtr="0" anchor="ctr" bIns="640425" lIns="636725" spcFirstLastPara="1" rIns="636725" wrap="square" tIns="640425">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45" name="Google Shape;3545;p36"/>
          <p:cNvSpPr txBox="1"/>
          <p:nvPr/>
        </p:nvSpPr>
        <p:spPr>
          <a:xfrm>
            <a:off x="12837173" y="1443544"/>
            <a:ext cx="1728788"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PRSE</a:t>
            </a:r>
            <a:endParaRPr/>
          </a:p>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CLS etc…</a:t>
            </a:r>
            <a:endParaRPr b="1" i="1" sz="1200" u="none" cap="none" strike="noStrike">
              <a:solidFill>
                <a:srgbClr val="000000"/>
              </a:solidFill>
              <a:latin typeface="Calibri"/>
              <a:ea typeface="Calibri"/>
              <a:cs typeface="Calibri"/>
              <a:sym typeface="Calibri"/>
            </a:endParaRPr>
          </a:p>
        </p:txBody>
      </p:sp>
      <p:sp>
        <p:nvSpPr>
          <p:cNvPr id="3546" name="Google Shape;3546;p36"/>
          <p:cNvSpPr/>
          <p:nvPr/>
        </p:nvSpPr>
        <p:spPr>
          <a:xfrm rot="-1675072">
            <a:off x="15082461" y="2836259"/>
            <a:ext cx="2097882" cy="2097881"/>
          </a:xfrm>
          <a:custGeom>
            <a:rect b="b" l="l" r="r" t="t"/>
            <a:pathLst>
              <a:path extrusionOk="0" h="1625600" w="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noFill/>
          <a:ln cap="flat" cmpd="sng" w="9525">
            <a:solidFill>
              <a:srgbClr val="FFCCCC"/>
            </a:solidFill>
            <a:prstDash val="dash"/>
            <a:miter lim="8000"/>
            <a:headEnd len="sm" w="sm" type="none"/>
            <a:tailEnd len="sm" w="sm" type="none"/>
          </a:ln>
        </p:spPr>
        <p:txBody>
          <a:bodyPr anchorCtr="0" anchor="ctr" bIns="640425" lIns="636725" spcFirstLastPara="1" rIns="636725" wrap="square" tIns="640425">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47" name="Google Shape;3547;p36"/>
          <p:cNvSpPr txBox="1"/>
          <p:nvPr/>
        </p:nvSpPr>
        <p:spPr>
          <a:xfrm>
            <a:off x="15260609" y="3211850"/>
            <a:ext cx="1728788" cy="138499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Procédures règlementaires </a:t>
            </a:r>
            <a:r>
              <a:rPr b="1" i="1" lang="en-US" sz="1200" u="none" cap="none" strike="noStrike">
                <a:solidFill>
                  <a:srgbClr val="000000"/>
                </a:solidFill>
                <a:latin typeface="Calibri"/>
                <a:ea typeface="Calibri"/>
                <a:cs typeface="Calibri"/>
                <a:sym typeface="Calibri"/>
              </a:rPr>
              <a:t>(Evaluation Environnementale, Porter à connaissance,…)</a:t>
            </a:r>
            <a:endParaRPr/>
          </a:p>
        </p:txBody>
      </p:sp>
      <p:sp>
        <p:nvSpPr>
          <p:cNvPr id="3548" name="Google Shape;3548;p36"/>
          <p:cNvSpPr txBox="1"/>
          <p:nvPr/>
        </p:nvSpPr>
        <p:spPr>
          <a:xfrm>
            <a:off x="11526740" y="2123183"/>
            <a:ext cx="1804245" cy="120032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Documents-cadres </a:t>
            </a:r>
            <a:r>
              <a:rPr b="0" i="1" lang="en-US" sz="1800" u="none" cap="none" strike="noStrike">
                <a:solidFill>
                  <a:srgbClr val="000000"/>
                </a:solidFill>
                <a:latin typeface="Calibri"/>
                <a:ea typeface="Calibri"/>
                <a:cs typeface="Calibri"/>
                <a:sym typeface="Calibri"/>
              </a:rPr>
              <a:t>internationaux et nationaux </a:t>
            </a:r>
            <a:endParaRPr/>
          </a:p>
        </p:txBody>
      </p:sp>
      <p:sp>
        <p:nvSpPr>
          <p:cNvPr id="3549" name="Google Shape;3549;p36"/>
          <p:cNvSpPr txBox="1"/>
          <p:nvPr/>
        </p:nvSpPr>
        <p:spPr>
          <a:xfrm>
            <a:off x="1236467" y="8259454"/>
            <a:ext cx="1682181"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Bénéfices-risques</a:t>
            </a:r>
            <a:endParaRPr b="0" i="1" sz="1800" u="none" cap="none" strike="noStrike">
              <a:solidFill>
                <a:srgbClr val="000000"/>
              </a:solidFill>
              <a:latin typeface="Calibri"/>
              <a:ea typeface="Calibri"/>
              <a:cs typeface="Calibri"/>
              <a:sym typeface="Calibri"/>
            </a:endParaRPr>
          </a:p>
        </p:txBody>
      </p:sp>
      <p:sp>
        <p:nvSpPr>
          <p:cNvPr id="3550" name="Google Shape;3550;p36"/>
          <p:cNvSpPr/>
          <p:nvPr/>
        </p:nvSpPr>
        <p:spPr>
          <a:xfrm rot="-965328">
            <a:off x="837303" y="565988"/>
            <a:ext cx="2337966" cy="2245038"/>
          </a:xfrm>
          <a:custGeom>
            <a:rect b="b" l="l" r="r" t="t"/>
            <a:pathLst>
              <a:path extrusionOk="0" h="1625600" w="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noFill/>
          <a:ln cap="flat" cmpd="sng" w="9525">
            <a:solidFill>
              <a:srgbClr val="A8D08C"/>
            </a:solidFill>
            <a:prstDash val="dash"/>
            <a:miter lim="8000"/>
            <a:headEnd len="sm" w="sm" type="none"/>
            <a:tailEnd len="sm" w="sm" type="none"/>
          </a:ln>
        </p:spPr>
        <p:txBody>
          <a:bodyPr anchorCtr="0" anchor="ctr" bIns="640425" lIns="636725" spcFirstLastPara="1" rIns="636725" wrap="square" tIns="640425">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9BBB59"/>
              </a:solidFill>
              <a:latin typeface="Calibri"/>
              <a:ea typeface="Calibri"/>
              <a:cs typeface="Calibri"/>
              <a:sym typeface="Calibri"/>
            </a:endParaRPr>
          </a:p>
        </p:txBody>
      </p:sp>
      <p:sp>
        <p:nvSpPr>
          <p:cNvPr id="3551" name="Google Shape;3551;p36"/>
          <p:cNvSpPr txBox="1"/>
          <p:nvPr/>
        </p:nvSpPr>
        <p:spPr>
          <a:xfrm>
            <a:off x="1244213" y="1163645"/>
            <a:ext cx="1728435"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Instance de gouvernance intersectorielle</a:t>
            </a:r>
            <a:endParaRPr/>
          </a:p>
        </p:txBody>
      </p:sp>
      <p:sp>
        <p:nvSpPr>
          <p:cNvPr id="3552" name="Google Shape;3552;p36"/>
          <p:cNvSpPr/>
          <p:nvPr/>
        </p:nvSpPr>
        <p:spPr>
          <a:xfrm rot="-753201">
            <a:off x="15607081" y="4412891"/>
            <a:ext cx="2509838" cy="2557463"/>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FFCCC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53" name="Google Shape;3553;p36"/>
          <p:cNvSpPr txBox="1"/>
          <p:nvPr/>
        </p:nvSpPr>
        <p:spPr>
          <a:xfrm>
            <a:off x="16084472" y="5286054"/>
            <a:ext cx="1593953"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Evaluation des actions et des politiques </a:t>
            </a:r>
            <a:endParaRPr/>
          </a:p>
        </p:txBody>
      </p:sp>
      <p:sp>
        <p:nvSpPr>
          <p:cNvPr id="3554" name="Google Shape;3554;p36"/>
          <p:cNvSpPr txBox="1"/>
          <p:nvPr/>
        </p:nvSpPr>
        <p:spPr>
          <a:xfrm>
            <a:off x="922577" y="6441461"/>
            <a:ext cx="1682181"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Interactions entre les composantes</a:t>
            </a:r>
            <a:endParaRPr b="0" i="1" sz="1800" u="none" cap="none" strike="noStrike">
              <a:solidFill>
                <a:srgbClr val="000000"/>
              </a:solidFill>
              <a:latin typeface="Calibri"/>
              <a:ea typeface="Calibri"/>
              <a:cs typeface="Calibri"/>
              <a:sym typeface="Calibri"/>
            </a:endParaRPr>
          </a:p>
        </p:txBody>
      </p:sp>
      <p:sp>
        <p:nvSpPr>
          <p:cNvPr id="3555" name="Google Shape;3555;p36"/>
          <p:cNvSpPr/>
          <p:nvPr/>
        </p:nvSpPr>
        <p:spPr>
          <a:xfrm rot="1130550">
            <a:off x="8675569" y="7440385"/>
            <a:ext cx="2746814" cy="2862320"/>
          </a:xfrm>
          <a:custGeom>
            <a:rect b="b" l="l" r="r" t="t"/>
            <a:pathLst>
              <a:path extrusionOk="0" h="1592756" w="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noFill/>
          <a:ln cap="flat" cmpd="sng" w="9525">
            <a:solidFill>
              <a:srgbClr val="FFCCCC"/>
            </a:solidFill>
            <a:prstDash val="dash"/>
            <a:miter lim="8000"/>
            <a:headEnd len="sm" w="sm" type="none"/>
            <a:tailEnd len="sm" w="sm" type="none"/>
          </a:ln>
        </p:spPr>
        <p:txBody>
          <a:bodyPr anchorCtr="0" anchor="ctr" bIns="895325" lIns="895350" spcFirstLastPara="1" rIns="895325" wrap="square" tIns="895350">
            <a:noAutofit/>
          </a:bodyPr>
          <a:lstStyle/>
          <a:p>
            <a:pPr indent="0" lvl="0" marL="0" marR="0" rtl="0" algn="ctr">
              <a:lnSpc>
                <a:spcPct val="90000"/>
              </a:lnSpc>
              <a:spcBef>
                <a:spcPts val="0"/>
              </a:spcBef>
              <a:spcAft>
                <a:spcPts val="0"/>
              </a:spcAft>
              <a:buClr>
                <a:schemeClr val="lt1"/>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556" name="Google Shape;3556;p36"/>
          <p:cNvSpPr txBox="1"/>
          <p:nvPr/>
        </p:nvSpPr>
        <p:spPr>
          <a:xfrm>
            <a:off x="8965627" y="8525293"/>
            <a:ext cx="2199641"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000000"/>
                </a:solidFill>
                <a:latin typeface="Calibri"/>
                <a:ea typeface="Calibri"/>
                <a:cs typeface="Calibri"/>
                <a:sym typeface="Calibri"/>
              </a:rPr>
              <a:t>Démarches de plaidoyer</a:t>
            </a:r>
            <a:endParaRPr b="0" i="1" sz="1650" u="none" cap="none" strike="noStrike">
              <a:solidFill>
                <a:srgbClr val="000000"/>
              </a:solidFill>
              <a:latin typeface="Calibri"/>
              <a:ea typeface="Calibri"/>
              <a:cs typeface="Calibri"/>
              <a:sym typeface="Calibri"/>
            </a:endParaRPr>
          </a:p>
        </p:txBody>
      </p:sp>
      <p:sp>
        <p:nvSpPr>
          <p:cNvPr id="3557" name="Google Shape;3557;p36"/>
          <p:cNvSpPr/>
          <p:nvPr/>
        </p:nvSpPr>
        <p:spPr>
          <a:xfrm rot="-5400000">
            <a:off x="-3768583" y="5348570"/>
            <a:ext cx="8328393" cy="4154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2060"/>
              </a:buClr>
              <a:buSzPts val="1050"/>
              <a:buFont typeface="Arial"/>
              <a:buNone/>
            </a:pPr>
            <a:r>
              <a:rPr b="0" i="0" lang="en-US" sz="1050" u="none" cap="none" strike="noStrike">
                <a:solidFill>
                  <a:srgbClr val="002060"/>
                </a:solidFill>
                <a:latin typeface="Calibri"/>
                <a:ea typeface="Calibri"/>
                <a:cs typeface="Calibri"/>
                <a:sym typeface="Calibri"/>
              </a:rPr>
              <a:t>Adapté de Roué Le Gall A. &amp; Thomas MF, </a:t>
            </a:r>
            <a:r>
              <a:rPr b="1" i="0" lang="en-US" sz="1050" u="none" cap="none" strike="noStrike">
                <a:solidFill>
                  <a:srgbClr val="002060"/>
                </a:solidFill>
                <a:latin typeface="Calibri"/>
                <a:ea typeface="Calibri"/>
                <a:cs typeface="Calibri"/>
                <a:sym typeface="Calibri"/>
              </a:rPr>
              <a:t>2018 </a:t>
            </a:r>
            <a:r>
              <a:rPr b="0" i="0" lang="en-US" sz="1050" u="none" cap="none" strike="noStrike">
                <a:solidFill>
                  <a:srgbClr val="002060"/>
                </a:solidFill>
                <a:latin typeface="Calibri"/>
                <a:ea typeface="Calibri"/>
                <a:cs typeface="Calibri"/>
                <a:sym typeface="Calibri"/>
              </a:rPr>
              <a:t>Urbanisme favorable à la santé : de la théorie à la pratique.  Dossier Prendre soin des urbains, Revue Urbanisme, octobre 2018, n°410 :36-39. </a:t>
            </a:r>
            <a:r>
              <a:rPr b="0" i="0" lang="en-US" sz="1050" u="sng" cap="none" strike="noStrike">
                <a:solidFill>
                  <a:srgbClr val="002060"/>
                </a:solidFill>
                <a:latin typeface="Calibri"/>
                <a:ea typeface="Calibri"/>
                <a:cs typeface="Calibri"/>
                <a:sym typeface="Calibri"/>
                <a:hlinkClick r:id="rId4">
                  <a:extLst>
                    <a:ext uri="{A12FA001-AC4F-418D-AE19-62706E023703}">
                      <ahyp:hlinkClr val="tx"/>
                    </a:ext>
                  </a:extLst>
                </a:hlinkClick>
              </a:rPr>
              <a:t>https://www.urbanisme.fr/prendre-soin-des-urbains/dossier-410/EDITO</a:t>
            </a:r>
            <a:endParaRPr b="0" i="0" sz="1050" u="none" cap="none" strike="noStrike">
              <a:solidFill>
                <a:srgbClr val="002060"/>
              </a:solidFill>
              <a:latin typeface="Calibri"/>
              <a:ea typeface="Calibri"/>
              <a:cs typeface="Calibri"/>
              <a:sym typeface="Calibri"/>
            </a:endParaRPr>
          </a:p>
        </p:txBody>
      </p:sp>
      <p:sp>
        <p:nvSpPr>
          <p:cNvPr id="3558" name="Google Shape;3558;p36"/>
          <p:cNvSpPr txBox="1"/>
          <p:nvPr/>
        </p:nvSpPr>
        <p:spPr>
          <a:xfrm rot="-5400000">
            <a:off x="15105266" y="6345614"/>
            <a:ext cx="5791200" cy="547688"/>
          </a:xfrm>
          <a:prstGeom prst="rect">
            <a:avLst/>
          </a:prstGeom>
          <a:noFill/>
          <a:ln>
            <a:noFill/>
          </a:ln>
        </p:spPr>
        <p:txBody>
          <a:bodyPr anchorCtr="0" anchor="ctr" bIns="68575" lIns="137150" spcFirstLastPara="1" rIns="137150" wrap="square" tIns="68575">
            <a:noAutofit/>
          </a:bodyPr>
          <a:lstStyle/>
          <a:p>
            <a:pPr indent="0" lvl="0" marL="0" marR="0" rtl="0" algn="ctr">
              <a:lnSpc>
                <a:spcPct val="100000"/>
              </a:lnSpc>
              <a:spcBef>
                <a:spcPts val="0"/>
              </a:spcBef>
              <a:spcAft>
                <a:spcPts val="0"/>
              </a:spcAft>
              <a:buClr>
                <a:srgbClr val="000000"/>
              </a:buClr>
              <a:buSzPts val="1500"/>
              <a:buFont typeface="Arial"/>
              <a:buNone/>
            </a:pPr>
            <a:r>
              <a:rPr b="0" i="0" lang="en-US" sz="1500" u="none" cap="none" strike="noStrike">
                <a:solidFill>
                  <a:srgbClr val="000000"/>
                </a:solidFill>
                <a:latin typeface="Calibri"/>
                <a:ea typeface="Calibri"/>
                <a:cs typeface="Calibri"/>
                <a:sym typeface="Calibri"/>
              </a:rPr>
              <a:t>@ A. Roué Le Gall – Septembre 2024</a:t>
            </a:r>
            <a:endParaRPr b="0" i="0" sz="1500" u="none" cap="none" strike="noStrike">
              <a:solidFill>
                <a:srgbClr val="000000"/>
              </a:solidFill>
              <a:latin typeface="Calibri"/>
              <a:ea typeface="Calibri"/>
              <a:cs typeface="Calibri"/>
              <a:sym typeface="Calibri"/>
            </a:endParaRPr>
          </a:p>
        </p:txBody>
      </p:sp>
      <p:sp>
        <p:nvSpPr>
          <p:cNvPr id="3559" name="Google Shape;3559;p36"/>
          <p:cNvSpPr txBox="1"/>
          <p:nvPr/>
        </p:nvSpPr>
        <p:spPr>
          <a:xfrm>
            <a:off x="1140654" y="-53471"/>
            <a:ext cx="15556638" cy="95410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2060"/>
              </a:buClr>
              <a:buSzPts val="2800"/>
              <a:buFont typeface="Arial"/>
              <a:buNone/>
            </a:pPr>
            <a:r>
              <a:rPr b="1" i="0" lang="en-US" sz="2800" u="none" cap="none" strike="noStrike">
                <a:solidFill>
                  <a:srgbClr val="002060"/>
                </a:solidFill>
                <a:latin typeface="Arial"/>
                <a:ea typeface="Arial"/>
                <a:cs typeface="Arial"/>
                <a:sym typeface="Arial"/>
              </a:rPr>
              <a:t>Synthèse graphique des stratégies d’action pour soutenir des transformations effectives et répondre aux enjeux santé-environnement-climat</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3" name="Shape 3563"/>
        <p:cNvGrpSpPr/>
        <p:nvPr/>
      </p:nvGrpSpPr>
      <p:grpSpPr>
        <a:xfrm>
          <a:off x="0" y="0"/>
          <a:ext cx="0" cy="0"/>
          <a:chOff x="0" y="0"/>
          <a:chExt cx="0" cy="0"/>
        </a:xfrm>
      </p:grpSpPr>
      <p:sp>
        <p:nvSpPr>
          <p:cNvPr id="3564" name="Google Shape;3564;p37"/>
          <p:cNvSpPr txBox="1"/>
          <p:nvPr>
            <p:ph type="ctrTitle"/>
          </p:nvPr>
        </p:nvSpPr>
        <p:spPr>
          <a:xfrm>
            <a:off x="623454" y="688813"/>
            <a:ext cx="13377042"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rgbClr val="660066"/>
                </a:solidFill>
              </a:rPr>
              <a:t>Synthèse des recommandations opérationnelles et rôle du Haut Conseil breton pour le climat</a:t>
            </a:r>
            <a:endParaRPr/>
          </a:p>
        </p:txBody>
      </p:sp>
      <p:sp>
        <p:nvSpPr>
          <p:cNvPr id="3565" name="Google Shape;3565;p37"/>
          <p:cNvSpPr txBox="1"/>
          <p:nvPr>
            <p:ph idx="11" type="ftr"/>
          </p:nvPr>
        </p:nvSpPr>
        <p:spPr>
          <a:xfrm>
            <a:off x="15392400" y="9733293"/>
            <a:ext cx="2895600"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200" u="none" cap="none" strike="noStrike">
                <a:solidFill>
                  <a:srgbClr val="888888"/>
                </a:solidFill>
                <a:latin typeface="Calibri"/>
                <a:ea typeface="Calibri"/>
                <a:cs typeface="Calibri"/>
                <a:sym typeface="Calibri"/>
              </a:rPr>
              <a:t>ARLG-EHESP-30 juin 2026 </a:t>
            </a:r>
            <a:endParaRPr/>
          </a:p>
        </p:txBody>
      </p:sp>
      <p:sp>
        <p:nvSpPr>
          <p:cNvPr id="3566" name="Google Shape;3566;p37"/>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1" name="Shape 3571"/>
        <p:cNvGrpSpPr/>
        <p:nvPr/>
      </p:nvGrpSpPr>
      <p:grpSpPr>
        <a:xfrm>
          <a:off x="0" y="0"/>
          <a:ext cx="0" cy="0"/>
          <a:chOff x="0" y="0"/>
          <a:chExt cx="0" cy="0"/>
        </a:xfrm>
      </p:grpSpPr>
      <p:sp>
        <p:nvSpPr>
          <p:cNvPr id="3572" name="Google Shape;3572;p41"/>
          <p:cNvSpPr txBox="1"/>
          <p:nvPr>
            <p:ph type="title"/>
          </p:nvPr>
        </p:nvSpPr>
        <p:spPr>
          <a:xfrm>
            <a:off x="650007" y="100174"/>
            <a:ext cx="16588500" cy="19884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D54358"/>
              </a:buClr>
              <a:buSzPts val="4800"/>
              <a:buFont typeface="Bitter SemiBold"/>
              <a:buNone/>
            </a:pPr>
            <a:r>
              <a:rPr lang="en-US" sz="4800"/>
              <a:t>Changement climatique et santé : messages clés</a:t>
            </a:r>
            <a:endParaRPr i="1" sz="4800">
              <a:solidFill>
                <a:srgbClr val="009999"/>
              </a:solidFill>
            </a:endParaRPr>
          </a:p>
        </p:txBody>
      </p:sp>
      <p:sp>
        <p:nvSpPr>
          <p:cNvPr id="3573" name="Google Shape;3573;p41"/>
          <p:cNvSpPr txBox="1"/>
          <p:nvPr>
            <p:ph idx="2" type="body"/>
          </p:nvPr>
        </p:nvSpPr>
        <p:spPr>
          <a:xfrm>
            <a:off x="1618207" y="2088519"/>
            <a:ext cx="15080400" cy="7162800"/>
          </a:xfrm>
          <a:prstGeom prst="rect">
            <a:avLst/>
          </a:prstGeom>
          <a:noFill/>
          <a:ln>
            <a:noFill/>
          </a:ln>
        </p:spPr>
        <p:txBody>
          <a:bodyPr anchorCtr="0" anchor="t" bIns="45700" lIns="91425" spcFirstLastPara="1" rIns="91425" wrap="square" tIns="45700">
            <a:normAutofit/>
          </a:bodyPr>
          <a:lstStyle/>
          <a:p>
            <a:pPr indent="0" lvl="0" marL="0" rtl="0" algn="l">
              <a:lnSpc>
                <a:spcPct val="110000"/>
              </a:lnSpc>
              <a:spcBef>
                <a:spcPts val="0"/>
              </a:spcBef>
              <a:spcAft>
                <a:spcPts val="0"/>
              </a:spcAft>
              <a:buClr>
                <a:srgbClr val="D54358"/>
              </a:buClr>
              <a:buSzPts val="4000"/>
              <a:buNone/>
            </a:pPr>
            <a:r>
              <a:rPr lang="en-US" sz="4000">
                <a:solidFill>
                  <a:srgbClr val="D54358"/>
                </a:solidFill>
                <a:latin typeface="Arial"/>
                <a:ea typeface="Arial"/>
                <a:cs typeface="Arial"/>
                <a:sym typeface="Arial"/>
              </a:rPr>
              <a:t>Constats</a:t>
            </a:r>
            <a:endParaRPr/>
          </a:p>
          <a:p>
            <a:pPr indent="-514350" lvl="0" marL="514350" rtl="0" algn="l">
              <a:lnSpc>
                <a:spcPct val="110000"/>
              </a:lnSpc>
              <a:spcBef>
                <a:spcPts val="1200"/>
              </a:spcBef>
              <a:spcAft>
                <a:spcPts val="0"/>
              </a:spcAft>
              <a:buClr>
                <a:srgbClr val="000000"/>
              </a:buClr>
              <a:buSzPts val="3600"/>
              <a:buFont typeface="Arial"/>
              <a:buChar char="•"/>
            </a:pPr>
            <a:r>
              <a:rPr lang="en-US" sz="3600">
                <a:solidFill>
                  <a:srgbClr val="000000"/>
                </a:solidFill>
                <a:latin typeface="Arial"/>
                <a:ea typeface="Arial"/>
                <a:cs typeface="Arial"/>
                <a:sym typeface="Arial"/>
              </a:rPr>
              <a:t>Des évènements extrêmes de plus en plus fréquents et intenses🡪 </a:t>
            </a:r>
            <a:r>
              <a:rPr b="0" lang="en-US" sz="3600">
                <a:solidFill>
                  <a:srgbClr val="276E7E"/>
                </a:solidFill>
                <a:latin typeface="Arial"/>
                <a:ea typeface="Arial"/>
                <a:cs typeface="Arial"/>
                <a:sym typeface="Arial"/>
              </a:rPr>
              <a:t>augmentation des risques sanitaires liés au CC et </a:t>
            </a:r>
            <a:r>
              <a:rPr b="0" lang="en-US" sz="3600">
                <a:solidFill>
                  <a:srgbClr val="D54358"/>
                </a:solidFill>
                <a:latin typeface="Arial"/>
                <a:ea typeface="Arial"/>
                <a:cs typeface="Arial"/>
                <a:sym typeface="Arial"/>
              </a:rPr>
              <a:t>répercussions sur les systèmes de santé </a:t>
            </a:r>
            <a:endParaRPr/>
          </a:p>
          <a:p>
            <a:pPr indent="-514350" lvl="0" marL="514350" rtl="0" algn="l">
              <a:lnSpc>
                <a:spcPct val="110000"/>
              </a:lnSpc>
              <a:spcBef>
                <a:spcPts val="1200"/>
              </a:spcBef>
              <a:spcAft>
                <a:spcPts val="0"/>
              </a:spcAft>
              <a:buClr>
                <a:schemeClr val="dk1"/>
              </a:buClr>
              <a:buSzPts val="3600"/>
              <a:buFont typeface="Arial"/>
              <a:buChar char="•"/>
            </a:pPr>
            <a:r>
              <a:rPr lang="en-US" sz="3600">
                <a:solidFill>
                  <a:schemeClr val="dk1"/>
                </a:solidFill>
                <a:latin typeface="Arial"/>
                <a:ea typeface="Arial"/>
                <a:cs typeface="Arial"/>
                <a:sym typeface="Arial"/>
              </a:rPr>
              <a:t>L’exposition à la chaleur = fardeau sanitaire le plus important</a:t>
            </a:r>
            <a:r>
              <a:rPr b="0" lang="en-US" sz="3600">
                <a:solidFill>
                  <a:schemeClr val="dk1"/>
                </a:solidFill>
                <a:latin typeface="Arial"/>
                <a:ea typeface="Arial"/>
                <a:cs typeface="Arial"/>
                <a:sym typeface="Arial"/>
              </a:rPr>
              <a:t>: 34 000 décès attribuables à la chaleur en France depuis 2017 (SPF, 2025)</a:t>
            </a:r>
            <a:endParaRPr/>
          </a:p>
          <a:p>
            <a:pPr indent="-514350" lvl="0" marL="514350" rtl="0" algn="l">
              <a:lnSpc>
                <a:spcPct val="110000"/>
              </a:lnSpc>
              <a:spcBef>
                <a:spcPts val="1200"/>
              </a:spcBef>
              <a:spcAft>
                <a:spcPts val="0"/>
              </a:spcAft>
              <a:buClr>
                <a:srgbClr val="000000"/>
              </a:buClr>
              <a:buSzPts val="3600"/>
              <a:buFont typeface="Arial"/>
              <a:buChar char="•"/>
            </a:pPr>
            <a:r>
              <a:rPr b="0" lang="en-US" sz="3600">
                <a:solidFill>
                  <a:srgbClr val="000000"/>
                </a:solidFill>
                <a:latin typeface="Arial"/>
                <a:ea typeface="Arial"/>
                <a:cs typeface="Arial"/>
                <a:sym typeface="Arial"/>
              </a:rPr>
              <a:t>Impact aujourd’hui relatif mais  c’est un </a:t>
            </a:r>
            <a:r>
              <a:rPr lang="en-US" sz="3600">
                <a:solidFill>
                  <a:srgbClr val="000000"/>
                </a:solidFill>
                <a:latin typeface="Arial"/>
                <a:ea typeface="Arial"/>
                <a:cs typeface="Arial"/>
                <a:sym typeface="Arial"/>
              </a:rPr>
              <a:t>risque majeur à venir </a:t>
            </a:r>
            <a:r>
              <a:rPr b="0" lang="en-US" sz="3600">
                <a:solidFill>
                  <a:srgbClr val="000000"/>
                </a:solidFill>
                <a:latin typeface="Arial"/>
                <a:ea typeface="Arial"/>
                <a:cs typeface="Arial"/>
                <a:sym typeface="Arial"/>
              </a:rPr>
              <a:t>dans un futur +ou – proche, </a:t>
            </a:r>
            <a:r>
              <a:rPr b="0" lang="en-US" sz="3600">
                <a:solidFill>
                  <a:srgbClr val="D54358"/>
                </a:solidFill>
                <a:latin typeface="Arial"/>
                <a:ea typeface="Arial"/>
                <a:cs typeface="Arial"/>
                <a:sym typeface="Arial"/>
              </a:rPr>
              <a:t>il y a urgence à s’y préparer, </a:t>
            </a:r>
            <a:r>
              <a:rPr b="0" lang="en-US" sz="3600">
                <a:solidFill>
                  <a:srgbClr val="92D050"/>
                </a:solidFill>
                <a:latin typeface="Arial"/>
                <a:ea typeface="Arial"/>
                <a:cs typeface="Arial"/>
                <a:sym typeface="Arial"/>
              </a:rPr>
              <a:t>et tous les acteurs ont un rôle majeur à jouer</a:t>
            </a:r>
            <a:endParaRPr/>
          </a:p>
        </p:txBody>
      </p:sp>
      <p:sp>
        <p:nvSpPr>
          <p:cNvPr id="3574" name="Google Shape;3574;p41"/>
          <p:cNvSpPr txBox="1"/>
          <p:nvPr>
            <p:ph idx="11" type="ftr"/>
          </p:nvPr>
        </p:nvSpPr>
        <p:spPr>
          <a:xfrm>
            <a:off x="305675" y="9666101"/>
            <a:ext cx="6172200" cy="5478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None/>
            </a:pPr>
            <a:r>
              <a:rPr lang="en-US">
                <a:solidFill>
                  <a:srgbClr val="888888"/>
                </a:solidFill>
                <a:latin typeface="Calibri"/>
                <a:ea typeface="Calibri"/>
                <a:cs typeface="Calibri"/>
                <a:sym typeface="Calibri"/>
              </a:rPr>
              <a:t>ARLG-EHESP-30 juin 2026 </a:t>
            </a:r>
            <a:endParaRPr>
              <a:solidFill>
                <a:srgbClr val="888888"/>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2" name="Shape 3022"/>
        <p:cNvGrpSpPr/>
        <p:nvPr/>
      </p:nvGrpSpPr>
      <p:grpSpPr>
        <a:xfrm>
          <a:off x="0" y="0"/>
          <a:ext cx="0" cy="0"/>
          <a:chOff x="0" y="0"/>
          <a:chExt cx="0" cy="0"/>
        </a:xfrm>
      </p:grpSpPr>
      <p:pic>
        <p:nvPicPr>
          <p:cNvPr id="3023" name="Google Shape;3023;g3ef8181e200_0_7"/>
          <p:cNvPicPr preferRelativeResize="0"/>
          <p:nvPr/>
        </p:nvPicPr>
        <p:blipFill rotWithShape="1">
          <a:blip r:embed="rId3">
            <a:alphaModFix/>
          </a:blip>
          <a:srcRect b="0" l="0" r="0" t="0"/>
          <a:stretch/>
        </p:blipFill>
        <p:spPr>
          <a:xfrm>
            <a:off x="15239832" y="0"/>
            <a:ext cx="3048168" cy="1474293"/>
          </a:xfrm>
          <a:prstGeom prst="rect">
            <a:avLst/>
          </a:prstGeom>
          <a:noFill/>
          <a:ln>
            <a:noFill/>
          </a:ln>
        </p:spPr>
      </p:pic>
      <p:pic>
        <p:nvPicPr>
          <p:cNvPr id="3024" name="Google Shape;3024;g3ef8181e200_0_7"/>
          <p:cNvPicPr preferRelativeResize="0"/>
          <p:nvPr/>
        </p:nvPicPr>
        <p:blipFill rotWithShape="1">
          <a:blip r:embed="rId4">
            <a:alphaModFix/>
          </a:blip>
          <a:srcRect b="0" l="0" r="0" t="0"/>
          <a:stretch/>
        </p:blipFill>
        <p:spPr>
          <a:xfrm>
            <a:off x="4204559" y="2189213"/>
            <a:ext cx="9009900" cy="5325900"/>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3025" name="Google Shape;3025;g3ef8181e200_0_7"/>
          <p:cNvSpPr/>
          <p:nvPr/>
        </p:nvSpPr>
        <p:spPr>
          <a:xfrm>
            <a:off x="-49870" y="2776580"/>
            <a:ext cx="4215600" cy="3495900"/>
          </a:xfrm>
          <a:prstGeom prst="hexagon">
            <a:avLst>
              <a:gd fmla="val 25000" name="adj"/>
              <a:gd fmla="val 115470" name="vf"/>
            </a:avLst>
          </a:prstGeom>
          <a:solidFill>
            <a:srgbClr val="006778"/>
          </a:solidFill>
          <a:ln>
            <a:noFill/>
          </a:ln>
          <a:effectLst>
            <a:outerShdw blurRad="44450" algn="ctr" dir="5400000" dist="27940">
              <a:srgbClr val="000000">
                <a:alpha val="31369"/>
              </a:srgbClr>
            </a:outerShdw>
          </a:effectLst>
        </p:spPr>
        <p:txBody>
          <a:bodyPr anchorCtr="0" anchor="ctr" bIns="68550" lIns="137125" spcFirstLastPara="1" rIns="137125" wrap="square" tIns="68550">
            <a:noAutofit/>
          </a:bodyPr>
          <a:lstStyle/>
          <a:p>
            <a:pPr indent="0" lvl="0" marL="0" marR="0" rtl="0" algn="ctr">
              <a:lnSpc>
                <a:spcPct val="100000"/>
              </a:lnSpc>
              <a:spcBef>
                <a:spcPts val="0"/>
              </a:spcBef>
              <a:spcAft>
                <a:spcPts val="0"/>
              </a:spcAft>
              <a:buNone/>
            </a:pPr>
            <a:r>
              <a:rPr b="1" i="0" lang="en-US" sz="3600" u="none" cap="none" strike="noStrike">
                <a:solidFill>
                  <a:srgbClr val="FFFFFF"/>
                </a:solidFill>
                <a:latin typeface="Arial"/>
                <a:ea typeface="Arial"/>
                <a:cs typeface="Arial"/>
                <a:sym typeface="Arial"/>
              </a:rPr>
              <a:t>Initiative du Conseil Régional, soutien financier</a:t>
            </a:r>
            <a:endParaRPr b="0" i="0" sz="3600" u="none" cap="none" strike="noStrike">
              <a:solidFill>
                <a:srgbClr val="FFFFFF"/>
              </a:solidFill>
              <a:latin typeface="Arial"/>
              <a:ea typeface="Arial"/>
              <a:cs typeface="Arial"/>
              <a:sym typeface="Arial"/>
            </a:endParaRPr>
          </a:p>
        </p:txBody>
      </p:sp>
      <p:sp>
        <p:nvSpPr>
          <p:cNvPr id="3026" name="Google Shape;3026;g3ef8181e200_0_7"/>
          <p:cNvSpPr txBox="1"/>
          <p:nvPr/>
        </p:nvSpPr>
        <p:spPr>
          <a:xfrm>
            <a:off x="4572000" y="4915757"/>
            <a:ext cx="91440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100" u="none" cap="none" strike="noStrike">
                <a:solidFill>
                  <a:srgbClr val="000000"/>
                </a:solidFill>
                <a:latin typeface="Arial"/>
                <a:ea typeface="Arial"/>
                <a:cs typeface="Arial"/>
                <a:sym typeface="Arial"/>
              </a:rPr>
              <a:t> </a:t>
            </a:r>
            <a:endParaRPr/>
          </a:p>
        </p:txBody>
      </p:sp>
      <p:sp>
        <p:nvSpPr>
          <p:cNvPr id="3027" name="Google Shape;3027;g3ef8181e200_0_7"/>
          <p:cNvSpPr txBox="1"/>
          <p:nvPr/>
        </p:nvSpPr>
        <p:spPr>
          <a:xfrm>
            <a:off x="4428060" y="7157300"/>
            <a:ext cx="1406700" cy="253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050" u="none" cap="none" strike="noStrike">
                <a:solidFill>
                  <a:srgbClr val="000000"/>
                </a:solidFill>
                <a:latin typeface="Arial"/>
                <a:ea typeface="Arial"/>
                <a:cs typeface="Arial"/>
                <a:sym typeface="Arial"/>
              </a:rPr>
              <a:t>©Thomas Crabot</a:t>
            </a:r>
            <a:endParaRPr/>
          </a:p>
        </p:txBody>
      </p:sp>
      <p:grpSp>
        <p:nvGrpSpPr>
          <p:cNvPr id="3028" name="Google Shape;3028;g3ef8181e200_0_7"/>
          <p:cNvGrpSpPr/>
          <p:nvPr/>
        </p:nvGrpSpPr>
        <p:grpSpPr>
          <a:xfrm>
            <a:off x="4322329" y="7694750"/>
            <a:ext cx="9144153" cy="2199154"/>
            <a:chOff x="6530832" y="2516643"/>
            <a:chExt cx="5802864" cy="1713404"/>
          </a:xfrm>
        </p:grpSpPr>
        <p:sp>
          <p:nvSpPr>
            <p:cNvPr id="3029" name="Google Shape;3029;g3ef8181e200_0_7"/>
            <p:cNvSpPr txBox="1"/>
            <p:nvPr/>
          </p:nvSpPr>
          <p:spPr>
            <a:xfrm>
              <a:off x="10506996" y="2549088"/>
              <a:ext cx="1826700" cy="413700"/>
            </a:xfrm>
            <a:prstGeom prst="rect">
              <a:avLst/>
            </a:prstGeom>
            <a:noFill/>
            <a:ln>
              <a:noFill/>
            </a:ln>
          </p:spPr>
          <p:txBody>
            <a:bodyPr anchorCtr="0" anchor="t" bIns="68550" lIns="137125" spcFirstLastPara="1" rIns="137125" wrap="square" tIns="68550">
              <a:spAutoFit/>
            </a:bodyPr>
            <a:lstStyle/>
            <a:p>
              <a:pPr indent="0" lvl="0" marL="0" marR="0" rtl="0" algn="l">
                <a:lnSpc>
                  <a:spcPct val="100000"/>
                </a:lnSpc>
                <a:spcBef>
                  <a:spcPts val="0"/>
                </a:spcBef>
                <a:spcAft>
                  <a:spcPts val="0"/>
                </a:spcAft>
                <a:buNone/>
              </a:pPr>
              <a:r>
                <a:rPr b="0" i="0" lang="en-US" sz="2550" u="none" cap="none" strike="noStrike">
                  <a:solidFill>
                    <a:srgbClr val="F0B29D"/>
                  </a:solidFill>
                  <a:latin typeface="Arial"/>
                  <a:ea typeface="Arial"/>
                  <a:cs typeface="Arial"/>
                  <a:sym typeface="Arial"/>
                </a:rPr>
                <a:t>Hydrologie</a:t>
              </a:r>
              <a:endParaRPr b="0" i="0" sz="2550" u="none" cap="none" strike="noStrike">
                <a:solidFill>
                  <a:srgbClr val="000000"/>
                </a:solidFill>
                <a:latin typeface="Arial"/>
                <a:ea typeface="Arial"/>
                <a:cs typeface="Arial"/>
                <a:sym typeface="Arial"/>
              </a:endParaRPr>
            </a:p>
          </p:txBody>
        </p:sp>
        <p:sp>
          <p:nvSpPr>
            <p:cNvPr id="3030" name="Google Shape;3030;g3ef8181e200_0_7"/>
            <p:cNvSpPr txBox="1"/>
            <p:nvPr/>
          </p:nvSpPr>
          <p:spPr>
            <a:xfrm>
              <a:off x="10380426" y="3017308"/>
              <a:ext cx="1380900" cy="413700"/>
            </a:xfrm>
            <a:prstGeom prst="rect">
              <a:avLst/>
            </a:prstGeom>
            <a:noFill/>
            <a:ln>
              <a:noFill/>
            </a:ln>
          </p:spPr>
          <p:txBody>
            <a:bodyPr anchorCtr="0" anchor="t" bIns="68550" lIns="137125" spcFirstLastPara="1" rIns="137125" wrap="square" tIns="68550">
              <a:spAutoFit/>
            </a:bodyPr>
            <a:lstStyle/>
            <a:p>
              <a:pPr indent="0" lvl="0" marL="0" marR="0" rtl="0" algn="l">
                <a:lnSpc>
                  <a:spcPct val="100000"/>
                </a:lnSpc>
                <a:spcBef>
                  <a:spcPts val="0"/>
                </a:spcBef>
                <a:spcAft>
                  <a:spcPts val="0"/>
                </a:spcAft>
                <a:buNone/>
              </a:pPr>
              <a:r>
                <a:rPr b="0" i="0" lang="en-US" sz="2550" u="none" cap="none" strike="noStrike">
                  <a:solidFill>
                    <a:srgbClr val="006778"/>
                  </a:solidFill>
                  <a:latin typeface="Arial"/>
                  <a:ea typeface="Arial"/>
                  <a:cs typeface="Arial"/>
                  <a:sym typeface="Arial"/>
                </a:rPr>
                <a:t>Climatologie</a:t>
              </a:r>
              <a:endParaRPr b="0" i="0" sz="2550" u="none" cap="none" strike="noStrike">
                <a:solidFill>
                  <a:srgbClr val="000000"/>
                </a:solidFill>
                <a:latin typeface="Arial"/>
                <a:ea typeface="Arial"/>
                <a:cs typeface="Arial"/>
                <a:sym typeface="Arial"/>
              </a:endParaRPr>
            </a:p>
          </p:txBody>
        </p:sp>
        <p:sp>
          <p:nvSpPr>
            <p:cNvPr id="3031" name="Google Shape;3031;g3ef8181e200_0_7"/>
            <p:cNvSpPr txBox="1"/>
            <p:nvPr/>
          </p:nvSpPr>
          <p:spPr>
            <a:xfrm>
              <a:off x="8314556" y="3457781"/>
              <a:ext cx="639000" cy="413700"/>
            </a:xfrm>
            <a:prstGeom prst="rect">
              <a:avLst/>
            </a:prstGeom>
            <a:noFill/>
            <a:ln>
              <a:noFill/>
            </a:ln>
          </p:spPr>
          <p:txBody>
            <a:bodyPr anchorCtr="0" anchor="t" bIns="68550" lIns="137125" spcFirstLastPara="1" rIns="137125" wrap="square" tIns="68550">
              <a:spAutoFit/>
            </a:bodyPr>
            <a:lstStyle/>
            <a:p>
              <a:pPr indent="0" lvl="0" marL="0" marR="0" rtl="0" algn="l">
                <a:lnSpc>
                  <a:spcPct val="100000"/>
                </a:lnSpc>
                <a:spcBef>
                  <a:spcPts val="0"/>
                </a:spcBef>
                <a:spcAft>
                  <a:spcPts val="0"/>
                </a:spcAft>
                <a:buNone/>
              </a:pPr>
              <a:r>
                <a:rPr b="0" i="0" lang="en-US" sz="2550" u="none" cap="none" strike="noStrike">
                  <a:solidFill>
                    <a:srgbClr val="006778"/>
                  </a:solidFill>
                  <a:latin typeface="Arial"/>
                  <a:ea typeface="Arial"/>
                  <a:cs typeface="Arial"/>
                  <a:sym typeface="Arial"/>
                </a:rPr>
                <a:t>Droit</a:t>
              </a:r>
              <a:endParaRPr b="0" i="0" sz="2550" u="none" cap="none" strike="noStrike">
                <a:solidFill>
                  <a:srgbClr val="000000"/>
                </a:solidFill>
                <a:latin typeface="Arial"/>
                <a:ea typeface="Arial"/>
                <a:cs typeface="Arial"/>
                <a:sym typeface="Arial"/>
              </a:endParaRPr>
            </a:p>
          </p:txBody>
        </p:sp>
        <p:sp>
          <p:nvSpPr>
            <p:cNvPr id="3032" name="Google Shape;3032;g3ef8181e200_0_7"/>
            <p:cNvSpPr txBox="1"/>
            <p:nvPr/>
          </p:nvSpPr>
          <p:spPr>
            <a:xfrm>
              <a:off x="9019681" y="3460251"/>
              <a:ext cx="1921800" cy="413700"/>
            </a:xfrm>
            <a:prstGeom prst="rect">
              <a:avLst/>
            </a:prstGeom>
            <a:noFill/>
            <a:ln>
              <a:noFill/>
            </a:ln>
          </p:spPr>
          <p:txBody>
            <a:bodyPr anchorCtr="0" anchor="t" bIns="68550" lIns="137125" spcFirstLastPara="1" rIns="137125" wrap="square" tIns="68550">
              <a:spAutoFit/>
            </a:bodyPr>
            <a:lstStyle/>
            <a:p>
              <a:pPr indent="0" lvl="0" marL="0" marR="0" rtl="0" algn="l">
                <a:lnSpc>
                  <a:spcPct val="100000"/>
                </a:lnSpc>
                <a:spcBef>
                  <a:spcPts val="0"/>
                </a:spcBef>
                <a:spcAft>
                  <a:spcPts val="0"/>
                </a:spcAft>
                <a:buNone/>
              </a:pPr>
              <a:r>
                <a:rPr b="0" i="0" lang="en-US" sz="2550" u="none" cap="none" strike="noStrike">
                  <a:solidFill>
                    <a:srgbClr val="006778"/>
                  </a:solidFill>
                  <a:latin typeface="Arial"/>
                  <a:ea typeface="Arial"/>
                  <a:cs typeface="Arial"/>
                  <a:sym typeface="Arial"/>
                </a:rPr>
                <a:t>Ecologie maritime</a:t>
              </a:r>
              <a:endParaRPr b="0" i="0" sz="2550" u="none" cap="none" strike="noStrike">
                <a:solidFill>
                  <a:srgbClr val="000000"/>
                </a:solidFill>
                <a:latin typeface="Arial"/>
                <a:ea typeface="Arial"/>
                <a:cs typeface="Arial"/>
                <a:sym typeface="Arial"/>
              </a:endParaRPr>
            </a:p>
          </p:txBody>
        </p:sp>
        <p:sp>
          <p:nvSpPr>
            <p:cNvPr id="3033" name="Google Shape;3033;g3ef8181e200_0_7"/>
            <p:cNvSpPr txBox="1"/>
            <p:nvPr/>
          </p:nvSpPr>
          <p:spPr>
            <a:xfrm>
              <a:off x="6530832" y="2804102"/>
              <a:ext cx="1826700" cy="413700"/>
            </a:xfrm>
            <a:prstGeom prst="rect">
              <a:avLst/>
            </a:prstGeom>
            <a:noFill/>
            <a:ln>
              <a:noFill/>
            </a:ln>
          </p:spPr>
          <p:txBody>
            <a:bodyPr anchorCtr="0" anchor="t" bIns="68550" lIns="137125" spcFirstLastPara="1" rIns="137125" wrap="square" tIns="68550">
              <a:spAutoFit/>
            </a:bodyPr>
            <a:lstStyle/>
            <a:p>
              <a:pPr indent="0" lvl="0" marL="0" marR="0" rtl="0" algn="l">
                <a:lnSpc>
                  <a:spcPct val="100000"/>
                </a:lnSpc>
                <a:spcBef>
                  <a:spcPts val="0"/>
                </a:spcBef>
                <a:spcAft>
                  <a:spcPts val="0"/>
                </a:spcAft>
                <a:buNone/>
              </a:pPr>
              <a:r>
                <a:rPr b="0" i="0" lang="en-US" sz="2550" u="none" cap="none" strike="noStrike">
                  <a:solidFill>
                    <a:srgbClr val="F0B29D"/>
                  </a:solidFill>
                  <a:latin typeface="Arial"/>
                  <a:ea typeface="Arial"/>
                  <a:cs typeface="Arial"/>
                  <a:sym typeface="Arial"/>
                </a:rPr>
                <a:t>Géographie</a:t>
              </a:r>
              <a:endParaRPr b="0" i="0" sz="2550" u="none" cap="none" strike="noStrike">
                <a:solidFill>
                  <a:srgbClr val="000000"/>
                </a:solidFill>
                <a:latin typeface="Arial"/>
                <a:ea typeface="Arial"/>
                <a:cs typeface="Arial"/>
                <a:sym typeface="Arial"/>
              </a:endParaRPr>
            </a:p>
          </p:txBody>
        </p:sp>
        <p:sp>
          <p:nvSpPr>
            <p:cNvPr id="3034" name="Google Shape;3034;g3ef8181e200_0_7"/>
            <p:cNvSpPr txBox="1"/>
            <p:nvPr/>
          </p:nvSpPr>
          <p:spPr>
            <a:xfrm>
              <a:off x="10905830" y="3426033"/>
              <a:ext cx="1224000" cy="413700"/>
            </a:xfrm>
            <a:prstGeom prst="rect">
              <a:avLst/>
            </a:prstGeom>
            <a:noFill/>
            <a:ln>
              <a:noFill/>
            </a:ln>
          </p:spPr>
          <p:txBody>
            <a:bodyPr anchorCtr="0" anchor="t" bIns="68550" lIns="137125" spcFirstLastPara="1" rIns="137125" wrap="square" tIns="68550">
              <a:spAutoFit/>
            </a:bodyPr>
            <a:lstStyle/>
            <a:p>
              <a:pPr indent="0" lvl="0" marL="0" marR="0" rtl="0" algn="l">
                <a:lnSpc>
                  <a:spcPct val="100000"/>
                </a:lnSpc>
                <a:spcBef>
                  <a:spcPts val="0"/>
                </a:spcBef>
                <a:spcAft>
                  <a:spcPts val="0"/>
                </a:spcAft>
                <a:buNone/>
              </a:pPr>
              <a:r>
                <a:rPr b="0" i="0" lang="en-US" sz="2550" u="none" cap="none" strike="noStrike">
                  <a:solidFill>
                    <a:srgbClr val="F0B29D"/>
                  </a:solidFill>
                  <a:latin typeface="Arial"/>
                  <a:ea typeface="Arial"/>
                  <a:cs typeface="Arial"/>
                  <a:sym typeface="Arial"/>
                </a:rPr>
                <a:t>Santé</a:t>
              </a:r>
              <a:endParaRPr b="0" i="0" sz="2550" u="none" cap="none" strike="noStrike">
                <a:solidFill>
                  <a:srgbClr val="000000"/>
                </a:solidFill>
                <a:latin typeface="Arial"/>
                <a:ea typeface="Arial"/>
                <a:cs typeface="Arial"/>
                <a:sym typeface="Arial"/>
              </a:endParaRPr>
            </a:p>
          </p:txBody>
        </p:sp>
        <p:sp>
          <p:nvSpPr>
            <p:cNvPr id="3035" name="Google Shape;3035;g3ef8181e200_0_7"/>
            <p:cNvSpPr txBox="1"/>
            <p:nvPr/>
          </p:nvSpPr>
          <p:spPr>
            <a:xfrm>
              <a:off x="7994083" y="2894736"/>
              <a:ext cx="1141800" cy="413700"/>
            </a:xfrm>
            <a:prstGeom prst="rect">
              <a:avLst/>
            </a:prstGeom>
            <a:noFill/>
            <a:ln>
              <a:noFill/>
            </a:ln>
          </p:spPr>
          <p:txBody>
            <a:bodyPr anchorCtr="0" anchor="t" bIns="68550" lIns="137125" spcFirstLastPara="1" rIns="137125" wrap="square" tIns="68550">
              <a:spAutoFit/>
            </a:bodyPr>
            <a:lstStyle/>
            <a:p>
              <a:pPr indent="0" lvl="0" marL="0" marR="0" rtl="0" algn="l">
                <a:lnSpc>
                  <a:spcPct val="100000"/>
                </a:lnSpc>
                <a:spcBef>
                  <a:spcPts val="0"/>
                </a:spcBef>
                <a:spcAft>
                  <a:spcPts val="0"/>
                </a:spcAft>
                <a:buNone/>
              </a:pPr>
              <a:r>
                <a:rPr b="0" i="0" lang="en-US" sz="2550" u="none" cap="none" strike="noStrike">
                  <a:solidFill>
                    <a:srgbClr val="006778"/>
                  </a:solidFill>
                  <a:latin typeface="Arial"/>
                  <a:ea typeface="Arial"/>
                  <a:cs typeface="Arial"/>
                  <a:sym typeface="Arial"/>
                </a:rPr>
                <a:t>Génie civil</a:t>
              </a:r>
              <a:endParaRPr b="0" i="0" sz="2550" u="none" cap="none" strike="noStrike">
                <a:solidFill>
                  <a:srgbClr val="000000"/>
                </a:solidFill>
                <a:latin typeface="Arial"/>
                <a:ea typeface="Arial"/>
                <a:cs typeface="Arial"/>
                <a:sym typeface="Arial"/>
              </a:endParaRPr>
            </a:p>
          </p:txBody>
        </p:sp>
        <p:sp>
          <p:nvSpPr>
            <p:cNvPr id="3036" name="Google Shape;3036;g3ef8181e200_0_7"/>
            <p:cNvSpPr txBox="1"/>
            <p:nvPr/>
          </p:nvSpPr>
          <p:spPr>
            <a:xfrm>
              <a:off x="9298357" y="2674268"/>
              <a:ext cx="1091700" cy="413700"/>
            </a:xfrm>
            <a:prstGeom prst="rect">
              <a:avLst/>
            </a:prstGeom>
            <a:noFill/>
            <a:ln>
              <a:noFill/>
            </a:ln>
          </p:spPr>
          <p:txBody>
            <a:bodyPr anchorCtr="0" anchor="t" bIns="68550" lIns="137125" spcFirstLastPara="1" rIns="137125" wrap="square" tIns="68550">
              <a:spAutoFit/>
            </a:bodyPr>
            <a:lstStyle/>
            <a:p>
              <a:pPr indent="0" lvl="0" marL="0" marR="0" rtl="0" algn="l">
                <a:lnSpc>
                  <a:spcPct val="100000"/>
                </a:lnSpc>
                <a:spcBef>
                  <a:spcPts val="0"/>
                </a:spcBef>
                <a:spcAft>
                  <a:spcPts val="0"/>
                </a:spcAft>
                <a:buNone/>
              </a:pPr>
              <a:r>
                <a:rPr b="0" i="0" lang="en-US" sz="2550" u="none" cap="none" strike="noStrike">
                  <a:solidFill>
                    <a:srgbClr val="F0B29D"/>
                  </a:solidFill>
                  <a:latin typeface="Arial"/>
                  <a:ea typeface="Arial"/>
                  <a:cs typeface="Arial"/>
                  <a:sym typeface="Arial"/>
                </a:rPr>
                <a:t>Ecologie</a:t>
              </a:r>
              <a:endParaRPr b="0" i="0" sz="2550" u="none" cap="none" strike="noStrike">
                <a:solidFill>
                  <a:srgbClr val="000000"/>
                </a:solidFill>
                <a:latin typeface="Arial"/>
                <a:ea typeface="Arial"/>
                <a:cs typeface="Arial"/>
                <a:sym typeface="Arial"/>
              </a:endParaRPr>
            </a:p>
          </p:txBody>
        </p:sp>
        <p:sp>
          <p:nvSpPr>
            <p:cNvPr id="3037" name="Google Shape;3037;g3ef8181e200_0_7"/>
            <p:cNvSpPr txBox="1"/>
            <p:nvPr/>
          </p:nvSpPr>
          <p:spPr>
            <a:xfrm>
              <a:off x="9896630" y="3773486"/>
              <a:ext cx="1621200" cy="413700"/>
            </a:xfrm>
            <a:prstGeom prst="rect">
              <a:avLst/>
            </a:prstGeom>
            <a:noFill/>
            <a:ln>
              <a:noFill/>
            </a:ln>
          </p:spPr>
          <p:txBody>
            <a:bodyPr anchorCtr="0" anchor="t" bIns="68550" lIns="137125" spcFirstLastPara="1" rIns="137125" wrap="square" tIns="68550">
              <a:spAutoFit/>
            </a:bodyPr>
            <a:lstStyle/>
            <a:p>
              <a:pPr indent="0" lvl="0" marL="0" marR="0" rtl="0" algn="l">
                <a:lnSpc>
                  <a:spcPct val="100000"/>
                </a:lnSpc>
                <a:spcBef>
                  <a:spcPts val="0"/>
                </a:spcBef>
                <a:spcAft>
                  <a:spcPts val="0"/>
                </a:spcAft>
                <a:buNone/>
              </a:pPr>
              <a:r>
                <a:rPr b="0" i="0" lang="en-US" sz="2550" u="none" cap="none" strike="noStrike">
                  <a:solidFill>
                    <a:srgbClr val="006778"/>
                  </a:solidFill>
                  <a:latin typeface="Arial"/>
                  <a:ea typeface="Arial"/>
                  <a:cs typeface="Arial"/>
                  <a:sym typeface="Arial"/>
                </a:rPr>
                <a:t>Océanographie</a:t>
              </a:r>
              <a:endParaRPr b="0" i="0" sz="2550" u="none" cap="none" strike="noStrike">
                <a:solidFill>
                  <a:srgbClr val="000000"/>
                </a:solidFill>
                <a:latin typeface="Arial"/>
                <a:ea typeface="Arial"/>
                <a:cs typeface="Arial"/>
                <a:sym typeface="Arial"/>
              </a:endParaRPr>
            </a:p>
          </p:txBody>
        </p:sp>
        <p:sp>
          <p:nvSpPr>
            <p:cNvPr id="3038" name="Google Shape;3038;g3ef8181e200_0_7"/>
            <p:cNvSpPr txBox="1"/>
            <p:nvPr/>
          </p:nvSpPr>
          <p:spPr>
            <a:xfrm>
              <a:off x="7871833" y="3816347"/>
              <a:ext cx="2142000" cy="413700"/>
            </a:xfrm>
            <a:prstGeom prst="rect">
              <a:avLst/>
            </a:prstGeom>
            <a:noFill/>
            <a:ln>
              <a:noFill/>
            </a:ln>
          </p:spPr>
          <p:txBody>
            <a:bodyPr anchorCtr="0" anchor="t" bIns="68550" lIns="137125" spcFirstLastPara="1" rIns="137125" wrap="square" tIns="68550">
              <a:spAutoFit/>
            </a:bodyPr>
            <a:lstStyle/>
            <a:p>
              <a:pPr indent="0" lvl="0" marL="0" marR="0" rtl="0" algn="l">
                <a:lnSpc>
                  <a:spcPct val="100000"/>
                </a:lnSpc>
                <a:spcBef>
                  <a:spcPts val="0"/>
                </a:spcBef>
                <a:spcAft>
                  <a:spcPts val="0"/>
                </a:spcAft>
                <a:buNone/>
              </a:pPr>
              <a:r>
                <a:rPr b="0" i="0" lang="en-US" sz="2550" u="none" cap="none" strike="noStrike">
                  <a:solidFill>
                    <a:srgbClr val="F0B29D"/>
                  </a:solidFill>
                  <a:latin typeface="Arial"/>
                  <a:ea typeface="Arial"/>
                  <a:cs typeface="Arial"/>
                  <a:sym typeface="Arial"/>
                </a:rPr>
                <a:t>Environnement</a:t>
              </a:r>
              <a:endParaRPr b="0" i="0" sz="2550" u="none" cap="none" strike="noStrike">
                <a:solidFill>
                  <a:srgbClr val="000000"/>
                </a:solidFill>
                <a:latin typeface="Arial"/>
                <a:ea typeface="Arial"/>
                <a:cs typeface="Arial"/>
                <a:sym typeface="Arial"/>
              </a:endParaRPr>
            </a:p>
          </p:txBody>
        </p:sp>
        <p:sp>
          <p:nvSpPr>
            <p:cNvPr id="3039" name="Google Shape;3039;g3ef8181e200_0_7"/>
            <p:cNvSpPr txBox="1"/>
            <p:nvPr/>
          </p:nvSpPr>
          <p:spPr>
            <a:xfrm>
              <a:off x="7689870" y="2516643"/>
              <a:ext cx="1476000" cy="413700"/>
            </a:xfrm>
            <a:prstGeom prst="rect">
              <a:avLst/>
            </a:prstGeom>
            <a:noFill/>
            <a:ln>
              <a:noFill/>
            </a:ln>
          </p:spPr>
          <p:txBody>
            <a:bodyPr anchorCtr="0" anchor="t" bIns="68550" lIns="137125" spcFirstLastPara="1" rIns="137125" wrap="square" tIns="68550">
              <a:spAutoFit/>
            </a:bodyPr>
            <a:lstStyle/>
            <a:p>
              <a:pPr indent="0" lvl="0" marL="0" marR="0" rtl="0" algn="l">
                <a:lnSpc>
                  <a:spcPct val="100000"/>
                </a:lnSpc>
                <a:spcBef>
                  <a:spcPts val="0"/>
                </a:spcBef>
                <a:spcAft>
                  <a:spcPts val="0"/>
                </a:spcAft>
                <a:buNone/>
              </a:pPr>
              <a:r>
                <a:rPr b="0" i="0" lang="en-US" sz="2550" u="none" cap="none" strike="noStrike">
                  <a:solidFill>
                    <a:srgbClr val="006778"/>
                  </a:solidFill>
                  <a:latin typeface="Arial"/>
                  <a:ea typeface="Arial"/>
                  <a:cs typeface="Arial"/>
                  <a:sym typeface="Arial"/>
                </a:rPr>
                <a:t>Biogéochimie</a:t>
              </a:r>
              <a:endParaRPr b="0" i="0" sz="2550" u="none" cap="none" strike="noStrike">
                <a:solidFill>
                  <a:srgbClr val="006778"/>
                </a:solidFill>
                <a:latin typeface="Arial"/>
                <a:ea typeface="Arial"/>
                <a:cs typeface="Arial"/>
                <a:sym typeface="Arial"/>
              </a:endParaRPr>
            </a:p>
          </p:txBody>
        </p:sp>
        <p:sp>
          <p:nvSpPr>
            <p:cNvPr id="3040" name="Google Shape;3040;g3ef8181e200_0_7"/>
            <p:cNvSpPr txBox="1"/>
            <p:nvPr/>
          </p:nvSpPr>
          <p:spPr>
            <a:xfrm>
              <a:off x="6680009" y="3187215"/>
              <a:ext cx="2031900" cy="413700"/>
            </a:xfrm>
            <a:prstGeom prst="rect">
              <a:avLst/>
            </a:prstGeom>
            <a:noFill/>
            <a:ln>
              <a:noFill/>
            </a:ln>
          </p:spPr>
          <p:txBody>
            <a:bodyPr anchorCtr="0" anchor="t" bIns="68550" lIns="137125" spcFirstLastPara="1" rIns="137125" wrap="square" tIns="68550">
              <a:spAutoFit/>
            </a:bodyPr>
            <a:lstStyle/>
            <a:p>
              <a:pPr indent="0" lvl="0" marL="0" marR="0" rtl="0" algn="l">
                <a:lnSpc>
                  <a:spcPct val="100000"/>
                </a:lnSpc>
                <a:spcBef>
                  <a:spcPts val="0"/>
                </a:spcBef>
                <a:spcAft>
                  <a:spcPts val="0"/>
                </a:spcAft>
                <a:buNone/>
              </a:pPr>
              <a:r>
                <a:rPr b="0" i="0" lang="en-US" sz="2550" u="none" cap="none" strike="noStrike">
                  <a:solidFill>
                    <a:srgbClr val="006778"/>
                  </a:solidFill>
                  <a:latin typeface="Arial"/>
                  <a:ea typeface="Arial"/>
                  <a:cs typeface="Arial"/>
                  <a:sym typeface="Arial"/>
                </a:rPr>
                <a:t>Sciences politiques</a:t>
              </a:r>
              <a:endParaRPr b="0" i="0" sz="2550" u="none" cap="none" strike="noStrike">
                <a:solidFill>
                  <a:srgbClr val="000000"/>
                </a:solidFill>
                <a:latin typeface="Arial"/>
                <a:ea typeface="Arial"/>
                <a:cs typeface="Arial"/>
                <a:sym typeface="Arial"/>
              </a:endParaRPr>
            </a:p>
          </p:txBody>
        </p:sp>
        <p:sp>
          <p:nvSpPr>
            <p:cNvPr id="3041" name="Google Shape;3041;g3ef8181e200_0_7"/>
            <p:cNvSpPr txBox="1"/>
            <p:nvPr/>
          </p:nvSpPr>
          <p:spPr>
            <a:xfrm>
              <a:off x="8942833" y="3103572"/>
              <a:ext cx="2166300" cy="413700"/>
            </a:xfrm>
            <a:prstGeom prst="rect">
              <a:avLst/>
            </a:prstGeom>
            <a:noFill/>
            <a:ln>
              <a:noFill/>
            </a:ln>
          </p:spPr>
          <p:txBody>
            <a:bodyPr anchorCtr="0" anchor="t" bIns="68550" lIns="137125" spcFirstLastPara="1" rIns="137125" wrap="square" tIns="68550">
              <a:spAutoFit/>
            </a:bodyPr>
            <a:lstStyle/>
            <a:p>
              <a:pPr indent="0" lvl="0" marL="0" marR="0" rtl="0" algn="l">
                <a:lnSpc>
                  <a:spcPct val="100000"/>
                </a:lnSpc>
                <a:spcBef>
                  <a:spcPts val="0"/>
                </a:spcBef>
                <a:spcAft>
                  <a:spcPts val="0"/>
                </a:spcAft>
                <a:buNone/>
              </a:pPr>
              <a:r>
                <a:rPr b="0" i="0" lang="en-US" sz="2550" u="none" cap="none" strike="noStrike">
                  <a:solidFill>
                    <a:srgbClr val="F0B29D"/>
                  </a:solidFill>
                  <a:latin typeface="Arial"/>
                  <a:ea typeface="Arial"/>
                  <a:cs typeface="Arial"/>
                  <a:sym typeface="Arial"/>
                </a:rPr>
                <a:t>Géophysique</a:t>
              </a:r>
              <a:endParaRPr b="0" i="0" sz="2550" u="none" cap="none" strike="noStrike">
                <a:solidFill>
                  <a:srgbClr val="000000"/>
                </a:solidFill>
                <a:latin typeface="Arial"/>
                <a:ea typeface="Arial"/>
                <a:cs typeface="Arial"/>
                <a:sym typeface="Arial"/>
              </a:endParaRPr>
            </a:p>
          </p:txBody>
        </p:sp>
        <p:sp>
          <p:nvSpPr>
            <p:cNvPr id="3042" name="Google Shape;3042;g3ef8181e200_0_7"/>
            <p:cNvSpPr/>
            <p:nvPr/>
          </p:nvSpPr>
          <p:spPr>
            <a:xfrm>
              <a:off x="7068862" y="3546082"/>
              <a:ext cx="1141800" cy="272400"/>
            </a:xfrm>
            <a:prstGeom prst="rect">
              <a:avLst/>
            </a:prstGeom>
            <a:noFill/>
            <a:ln>
              <a:noFill/>
            </a:ln>
          </p:spPr>
          <p:txBody>
            <a:bodyPr anchorCtr="0" anchor="t" bIns="68550" lIns="137125" spcFirstLastPara="1" rIns="137125" wrap="square" tIns="68550">
              <a:noAutofit/>
            </a:bodyPr>
            <a:lstStyle/>
            <a:p>
              <a:pPr indent="0" lvl="0" marL="0" marR="0" rtl="0" algn="l">
                <a:lnSpc>
                  <a:spcPct val="100000"/>
                </a:lnSpc>
                <a:spcBef>
                  <a:spcPts val="0"/>
                </a:spcBef>
                <a:spcAft>
                  <a:spcPts val="0"/>
                </a:spcAft>
                <a:buNone/>
              </a:pPr>
              <a:r>
                <a:rPr b="0" i="0" lang="en-US" sz="2550" u="none" cap="none" strike="noStrike">
                  <a:solidFill>
                    <a:srgbClr val="006778"/>
                  </a:solidFill>
                  <a:latin typeface="Arial"/>
                  <a:ea typeface="Arial"/>
                  <a:cs typeface="Arial"/>
                  <a:sym typeface="Arial"/>
                </a:rPr>
                <a:t>Sociologie</a:t>
              </a:r>
              <a:endParaRPr b="0" i="0" sz="2550" u="none" cap="none" strike="noStrike">
                <a:solidFill>
                  <a:srgbClr val="000000"/>
                </a:solidFill>
                <a:latin typeface="Arial"/>
                <a:ea typeface="Arial"/>
                <a:cs typeface="Arial"/>
                <a:sym typeface="Arial"/>
              </a:endParaRPr>
            </a:p>
          </p:txBody>
        </p:sp>
      </p:grpSp>
      <p:pic>
        <p:nvPicPr>
          <p:cNvPr descr="Une image contenant texte, hache&#10;&#10;Description générée automatiquement" id="3043" name="Google Shape;3043;g3ef8181e200_0_7"/>
          <p:cNvPicPr preferRelativeResize="0"/>
          <p:nvPr/>
        </p:nvPicPr>
        <p:blipFill rotWithShape="1">
          <a:blip r:embed="rId5">
            <a:alphaModFix/>
          </a:blip>
          <a:srcRect b="0" l="0" r="0" t="0"/>
          <a:stretch/>
        </p:blipFill>
        <p:spPr>
          <a:xfrm>
            <a:off x="16399908" y="8339883"/>
            <a:ext cx="1552110" cy="1566000"/>
          </a:xfrm>
          <a:prstGeom prst="rect">
            <a:avLst/>
          </a:prstGeom>
          <a:noFill/>
          <a:ln>
            <a:noFill/>
          </a:ln>
        </p:spPr>
      </p:pic>
      <p:sp>
        <p:nvSpPr>
          <p:cNvPr id="3044" name="Google Shape;3044;g3ef8181e200_0_7"/>
          <p:cNvSpPr txBox="1"/>
          <p:nvPr/>
        </p:nvSpPr>
        <p:spPr>
          <a:xfrm>
            <a:off x="13848250" y="7774907"/>
            <a:ext cx="5746500" cy="415500"/>
          </a:xfrm>
          <a:prstGeom prst="rect">
            <a:avLst/>
          </a:prstGeom>
          <a:noFill/>
          <a:ln>
            <a:noFill/>
          </a:ln>
        </p:spPr>
        <p:txBody>
          <a:bodyPr anchorCtr="0" anchor="t" bIns="68550" lIns="137125" spcFirstLastPara="1" rIns="137125" wrap="square" tIns="68550">
            <a:spAutoFit/>
          </a:bodyPr>
          <a:lstStyle/>
          <a:p>
            <a:pPr indent="0" lvl="0" marL="0" marR="0" rtl="0" algn="l">
              <a:lnSpc>
                <a:spcPct val="100000"/>
              </a:lnSpc>
              <a:spcBef>
                <a:spcPts val="0"/>
              </a:spcBef>
              <a:spcAft>
                <a:spcPts val="0"/>
              </a:spcAft>
              <a:buNone/>
            </a:pPr>
            <a:r>
              <a:rPr b="1" i="0" lang="en-US" sz="1800" u="none" cap="none" strike="noStrike">
                <a:solidFill>
                  <a:srgbClr val="000000"/>
                </a:solidFill>
                <a:latin typeface="Arial"/>
                <a:ea typeface="Arial"/>
                <a:cs typeface="Arial"/>
                <a:sym typeface="Arial"/>
              </a:rPr>
              <a:t>Une instance indépendante, initiée par </a:t>
            </a:r>
            <a:endParaRPr b="1" i="0" sz="1800" u="none" cap="none" strike="noStrike">
              <a:solidFill>
                <a:srgbClr val="000000"/>
              </a:solidFill>
              <a:latin typeface="Arial"/>
              <a:ea typeface="Arial"/>
              <a:cs typeface="Arial"/>
              <a:sym typeface="Arial"/>
            </a:endParaRPr>
          </a:p>
        </p:txBody>
      </p:sp>
      <p:sp>
        <p:nvSpPr>
          <p:cNvPr id="3045" name="Google Shape;3045;g3ef8181e200_0_7"/>
          <p:cNvSpPr txBox="1"/>
          <p:nvPr/>
        </p:nvSpPr>
        <p:spPr>
          <a:xfrm>
            <a:off x="540225" y="255675"/>
            <a:ext cx="10773600" cy="837300"/>
          </a:xfrm>
          <a:prstGeom prst="rect">
            <a:avLst/>
          </a:prstGeom>
          <a:noFill/>
          <a:ln>
            <a:noFill/>
          </a:ln>
        </p:spPr>
        <p:txBody>
          <a:bodyPr anchorCtr="0" anchor="t" bIns="51400" lIns="102850" spcFirstLastPara="1" rIns="102850" wrap="square" tIns="81000">
            <a:normAutofit/>
          </a:bodyPr>
          <a:lstStyle/>
          <a:p>
            <a:pPr indent="0" lvl="0" marL="0" marR="0" rtl="0" algn="l">
              <a:lnSpc>
                <a:spcPct val="90000"/>
              </a:lnSpc>
              <a:spcBef>
                <a:spcPts val="0"/>
              </a:spcBef>
              <a:spcAft>
                <a:spcPts val="0"/>
              </a:spcAft>
              <a:buNone/>
            </a:pPr>
            <a:r>
              <a:rPr b="1" i="0" lang="en-US" sz="4500" u="none" cap="none" strike="noStrike">
                <a:solidFill>
                  <a:srgbClr val="4C8A8E"/>
                </a:solidFill>
                <a:latin typeface="Bitter SemiBold"/>
                <a:ea typeface="Bitter SemiBold"/>
                <a:cs typeface="Bitter SemiBold"/>
                <a:sym typeface="Bitter SemiBold"/>
              </a:rPr>
              <a:t>Haut Conseil Breton pour le Climat</a:t>
            </a:r>
            <a:endParaRPr b="1" i="0" sz="4500" u="none" cap="none" strike="noStrike">
              <a:solidFill>
                <a:srgbClr val="4C8A8E"/>
              </a:solidFill>
              <a:latin typeface="Bitter SemiBold"/>
              <a:ea typeface="Bitter SemiBold"/>
              <a:cs typeface="Bitter SemiBold"/>
              <a:sym typeface="Bitter SemiBold"/>
            </a:endParaRPr>
          </a:p>
        </p:txBody>
      </p:sp>
      <p:sp>
        <p:nvSpPr>
          <p:cNvPr id="3046" name="Google Shape;3046;g3ef8181e200_0_7"/>
          <p:cNvSpPr/>
          <p:nvPr/>
        </p:nvSpPr>
        <p:spPr>
          <a:xfrm>
            <a:off x="10168856" y="1474294"/>
            <a:ext cx="333000" cy="289500"/>
          </a:xfrm>
          <a:prstGeom prst="ellipse">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2700" u="none" cap="none" strike="noStrike">
              <a:solidFill>
                <a:srgbClr val="FFFFFF"/>
              </a:solidFill>
              <a:latin typeface="Arial"/>
              <a:ea typeface="Arial"/>
              <a:cs typeface="Arial"/>
              <a:sym typeface="Arial"/>
            </a:endParaRPr>
          </a:p>
        </p:txBody>
      </p:sp>
      <p:sp>
        <p:nvSpPr>
          <p:cNvPr id="3047" name="Google Shape;3047;g3ef8181e200_0_7"/>
          <p:cNvSpPr txBox="1"/>
          <p:nvPr>
            <p:ph idx="1" type="body"/>
          </p:nvPr>
        </p:nvSpPr>
        <p:spPr>
          <a:xfrm>
            <a:off x="1483537" y="1164118"/>
            <a:ext cx="15762900" cy="872700"/>
          </a:xfrm>
          <a:prstGeom prst="rect">
            <a:avLst/>
          </a:prstGeom>
          <a:noFill/>
          <a:ln>
            <a:noFill/>
          </a:ln>
        </p:spPr>
        <p:txBody>
          <a:bodyPr anchorCtr="0" anchor="ctr" bIns="68550" lIns="137125" spcFirstLastPara="1" rIns="137125" wrap="square" tIns="68550">
            <a:normAutofit/>
          </a:bodyPr>
          <a:lstStyle/>
          <a:p>
            <a:pPr indent="0" lvl="0" marL="0" rtl="0" algn="l">
              <a:lnSpc>
                <a:spcPct val="90000"/>
              </a:lnSpc>
              <a:spcBef>
                <a:spcPts val="0"/>
              </a:spcBef>
              <a:spcAft>
                <a:spcPts val="0"/>
              </a:spcAft>
              <a:buClr>
                <a:srgbClr val="D54358"/>
              </a:buClr>
              <a:buSzPts val="2800"/>
              <a:buNone/>
            </a:pPr>
            <a:r>
              <a:rPr i="1" lang="en-US" sz="4200">
                <a:solidFill>
                  <a:srgbClr val="D54358"/>
                </a:solidFill>
                <a:latin typeface="Calibri"/>
                <a:ea typeface="Calibri"/>
                <a:cs typeface="Calibri"/>
                <a:sym typeface="Calibri"/>
              </a:rPr>
              <a:t>Un conseil consultatif et indépendant de 20 scientifiques</a:t>
            </a:r>
            <a:endParaRPr>
              <a:latin typeface="Calibri"/>
              <a:ea typeface="Calibri"/>
              <a:cs typeface="Calibri"/>
              <a:sym typeface="Calibri"/>
            </a:endParaRPr>
          </a:p>
        </p:txBody>
      </p:sp>
      <p:sp>
        <p:nvSpPr>
          <p:cNvPr id="3048" name="Google Shape;3048;g3ef8181e200_0_7"/>
          <p:cNvSpPr txBox="1"/>
          <p:nvPr/>
        </p:nvSpPr>
        <p:spPr>
          <a:xfrm>
            <a:off x="295866" y="6387433"/>
            <a:ext cx="4487100" cy="461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2400" u="none" cap="none" strike="noStrike">
                <a:solidFill>
                  <a:srgbClr val="006778"/>
                </a:solidFill>
                <a:latin typeface="Arial"/>
                <a:ea typeface="Arial"/>
                <a:cs typeface="Arial"/>
                <a:sym typeface="Arial"/>
              </a:rPr>
              <a:t>installé depuis mai 2022</a:t>
            </a:r>
            <a:r>
              <a:rPr b="0" i="0" lang="en-US" sz="2400" u="none" cap="none" strike="noStrike">
                <a:solidFill>
                  <a:srgbClr val="006778"/>
                </a:solidFill>
                <a:latin typeface="Arial"/>
                <a:ea typeface="Arial"/>
                <a:cs typeface="Arial"/>
                <a:sym typeface="Arial"/>
              </a:rPr>
              <a:t> </a:t>
            </a:r>
            <a:endParaRPr/>
          </a:p>
        </p:txBody>
      </p:sp>
      <p:sp>
        <p:nvSpPr>
          <p:cNvPr id="3049" name="Google Shape;3049;g3ef8181e200_0_7"/>
          <p:cNvSpPr/>
          <p:nvPr/>
        </p:nvSpPr>
        <p:spPr>
          <a:xfrm>
            <a:off x="13292378" y="2638410"/>
            <a:ext cx="4840200" cy="2400900"/>
          </a:xfrm>
          <a:prstGeom prst="hexagon">
            <a:avLst>
              <a:gd fmla="val 25000" name="adj"/>
              <a:gd fmla="val 115470" name="vf"/>
            </a:avLst>
          </a:prstGeom>
          <a:solidFill>
            <a:srgbClr val="D8D8D8"/>
          </a:solidFill>
          <a:ln>
            <a:noFill/>
          </a:ln>
          <a:effectLst>
            <a:outerShdw blurRad="44450" algn="ctr" dir="5400000" dist="27940">
              <a:srgbClr val="000000">
                <a:alpha val="32159"/>
              </a:srgbClr>
            </a:outerShdw>
          </a:effectLst>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None/>
            </a:pPr>
            <a:r>
              <a:rPr b="1" i="0" lang="en-US" sz="2400" u="none" cap="none" strike="noStrike">
                <a:solidFill>
                  <a:srgbClr val="D54358"/>
                </a:solidFill>
                <a:latin typeface="Bitter SemiBold"/>
                <a:ea typeface="Bitter SemiBold"/>
                <a:cs typeface="Bitter SemiBold"/>
                <a:sym typeface="Bitter SemiBold"/>
              </a:rPr>
              <a:t>Un site internet dédié</a:t>
            </a:r>
            <a:endParaRPr/>
          </a:p>
          <a:p>
            <a:pPr indent="0" lvl="0" marL="0" marR="0" rtl="0" algn="ctr">
              <a:lnSpc>
                <a:spcPct val="90000"/>
              </a:lnSpc>
              <a:spcBef>
                <a:spcPts val="0"/>
              </a:spcBef>
              <a:spcAft>
                <a:spcPts val="0"/>
              </a:spcAft>
              <a:buNone/>
            </a:pPr>
            <a:r>
              <a:t/>
            </a:r>
            <a:endParaRPr b="0" i="0" sz="21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None/>
            </a:pPr>
            <a:r>
              <a:rPr b="0" i="0" lang="en-US" sz="2100" u="none" cap="none" strike="noStrike">
                <a:solidFill>
                  <a:srgbClr val="000000"/>
                </a:solidFill>
                <a:latin typeface="Arial"/>
                <a:ea typeface="Arial"/>
                <a:cs typeface="Arial"/>
                <a:sym typeface="Arial"/>
              </a:rPr>
              <a:t>https://www.hcbc.bzh/ </a:t>
            </a:r>
            <a:endParaRPr/>
          </a:p>
          <a:p>
            <a:pPr indent="0" lvl="0" marL="0" marR="0" rtl="0" algn="ctr">
              <a:lnSpc>
                <a:spcPct val="90000"/>
              </a:lnSpc>
              <a:spcBef>
                <a:spcPts val="0"/>
              </a:spcBef>
              <a:spcAft>
                <a:spcPts val="0"/>
              </a:spcAft>
              <a:buNone/>
            </a:pPr>
            <a:r>
              <a:t/>
            </a:r>
            <a:endParaRPr b="0" i="0" sz="2400" u="none" cap="none" strike="noStrike">
              <a:solidFill>
                <a:srgbClr val="D54358"/>
              </a:solidFill>
              <a:latin typeface="Bitter SemiBold"/>
              <a:ea typeface="Bitter SemiBold"/>
              <a:cs typeface="Bitter SemiBold"/>
              <a:sym typeface="Bitter SemiBold"/>
            </a:endParaRPr>
          </a:p>
        </p:txBody>
      </p:sp>
      <p:pic>
        <p:nvPicPr>
          <p:cNvPr id="3050" name="Google Shape;3050;g3ef8181e200_0_7"/>
          <p:cNvPicPr preferRelativeResize="0"/>
          <p:nvPr/>
        </p:nvPicPr>
        <p:blipFill rotWithShape="1">
          <a:blip r:embed="rId6">
            <a:alphaModFix/>
          </a:blip>
          <a:srcRect b="7807" l="12189" r="10322" t="10621"/>
          <a:stretch/>
        </p:blipFill>
        <p:spPr>
          <a:xfrm>
            <a:off x="13432710" y="4112753"/>
            <a:ext cx="4559424" cy="2700000"/>
          </a:xfrm>
          <a:prstGeom prst="rect">
            <a:avLst/>
          </a:prstGeom>
          <a:noFill/>
          <a:ln>
            <a:noFill/>
          </a:ln>
        </p:spPr>
      </p:pic>
      <p:pic>
        <p:nvPicPr>
          <p:cNvPr id="3051" name="Google Shape;3051;g3ef8181e200_0_7"/>
          <p:cNvPicPr preferRelativeResize="0"/>
          <p:nvPr/>
        </p:nvPicPr>
        <p:blipFill rotWithShape="1">
          <a:blip r:embed="rId7">
            <a:alphaModFix/>
          </a:blip>
          <a:srcRect b="0" l="0" r="0" t="0"/>
          <a:stretch/>
        </p:blipFill>
        <p:spPr>
          <a:xfrm>
            <a:off x="133310" y="7966721"/>
            <a:ext cx="1763939" cy="1620000"/>
          </a:xfrm>
          <a:prstGeom prst="rect">
            <a:avLst/>
          </a:prstGeom>
          <a:noFill/>
          <a:ln>
            <a:noFill/>
          </a:ln>
        </p:spPr>
      </p:pic>
      <p:pic>
        <p:nvPicPr>
          <p:cNvPr id="3052" name="Google Shape;3052;g3ef8181e200_0_7"/>
          <p:cNvPicPr preferRelativeResize="0"/>
          <p:nvPr/>
        </p:nvPicPr>
        <p:blipFill rotWithShape="1">
          <a:blip r:embed="rId8">
            <a:alphaModFix/>
          </a:blip>
          <a:srcRect b="0" l="0" r="0" t="0"/>
          <a:stretch/>
        </p:blipFill>
        <p:spPr>
          <a:xfrm>
            <a:off x="1933877" y="7962038"/>
            <a:ext cx="1855481" cy="16200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9" name="Shape 3579"/>
        <p:cNvGrpSpPr/>
        <p:nvPr/>
      </p:nvGrpSpPr>
      <p:grpSpPr>
        <a:xfrm>
          <a:off x="0" y="0"/>
          <a:ext cx="0" cy="0"/>
          <a:chOff x="0" y="0"/>
          <a:chExt cx="0" cy="0"/>
        </a:xfrm>
      </p:grpSpPr>
      <p:sp>
        <p:nvSpPr>
          <p:cNvPr id="3580" name="Google Shape;3580;p42"/>
          <p:cNvSpPr txBox="1"/>
          <p:nvPr>
            <p:ph idx="2" type="body"/>
          </p:nvPr>
        </p:nvSpPr>
        <p:spPr>
          <a:xfrm>
            <a:off x="1554480" y="363149"/>
            <a:ext cx="15681177" cy="5031811"/>
          </a:xfrm>
          <a:prstGeom prst="rect">
            <a:avLst/>
          </a:prstGeom>
          <a:noFill/>
          <a:ln>
            <a:noFill/>
          </a:ln>
        </p:spPr>
        <p:txBody>
          <a:bodyPr anchorCtr="0" anchor="t" bIns="45700" lIns="91425" spcFirstLastPara="1" rIns="91425" wrap="square" tIns="45700">
            <a:normAutofit/>
          </a:bodyPr>
          <a:lstStyle/>
          <a:p>
            <a:pPr indent="0" lvl="0" marL="0" rtl="0" algn="l">
              <a:lnSpc>
                <a:spcPct val="110000"/>
              </a:lnSpc>
              <a:spcBef>
                <a:spcPts val="0"/>
              </a:spcBef>
              <a:spcAft>
                <a:spcPts val="0"/>
              </a:spcAft>
              <a:buClr>
                <a:srgbClr val="D54358"/>
              </a:buClr>
              <a:buSzPts val="4000"/>
              <a:buNone/>
            </a:pPr>
            <a:r>
              <a:rPr lang="en-US" sz="4000">
                <a:solidFill>
                  <a:srgbClr val="D54358"/>
                </a:solidFill>
                <a:latin typeface="Arial"/>
                <a:ea typeface="Arial"/>
                <a:cs typeface="Arial"/>
                <a:sym typeface="Arial"/>
              </a:rPr>
              <a:t>Quelques priorités pour l’action</a:t>
            </a:r>
            <a:endParaRPr/>
          </a:p>
          <a:p>
            <a:pPr indent="-342900" lvl="0" marL="342900" marR="0" rtl="0" algn="l">
              <a:lnSpc>
                <a:spcPct val="110000"/>
              </a:lnSpc>
              <a:spcBef>
                <a:spcPts val="1200"/>
              </a:spcBef>
              <a:spcAft>
                <a:spcPts val="0"/>
              </a:spcAft>
              <a:buClr>
                <a:srgbClr val="002F5D"/>
              </a:buClr>
              <a:buSzPts val="3600"/>
              <a:buFont typeface="Noto Sans Symbols"/>
              <a:buChar char="⮚"/>
            </a:pPr>
            <a:r>
              <a:rPr b="0" i="0" lang="en-US" sz="3600" u="none" cap="none" strike="noStrike">
                <a:solidFill>
                  <a:srgbClr val="002F5D"/>
                </a:solidFill>
                <a:latin typeface="Arial"/>
                <a:ea typeface="Arial"/>
                <a:cs typeface="Arial"/>
                <a:sym typeface="Arial"/>
              </a:rPr>
              <a:t>Opérer impérativement une réduction radicale, rapide et durable de nos émissions de GES (</a:t>
            </a:r>
            <a:r>
              <a:rPr i="0" lang="en-US" sz="3600" u="none" cap="none" strike="noStrike">
                <a:solidFill>
                  <a:srgbClr val="002F5D"/>
                </a:solidFill>
                <a:latin typeface="Arial"/>
                <a:ea typeface="Arial"/>
                <a:cs typeface="Arial"/>
                <a:sym typeface="Arial"/>
              </a:rPr>
              <a:t>Atténuation</a:t>
            </a:r>
            <a:r>
              <a:rPr b="0" i="0" lang="en-US" sz="3600" u="none" cap="none" strike="noStrike">
                <a:solidFill>
                  <a:srgbClr val="002F5D"/>
                </a:solidFill>
                <a:latin typeface="Arial"/>
                <a:ea typeface="Arial"/>
                <a:cs typeface="Arial"/>
                <a:sym typeface="Arial"/>
              </a:rPr>
              <a:t>)</a:t>
            </a:r>
            <a:endParaRPr/>
          </a:p>
          <a:p>
            <a:pPr indent="-342900" lvl="0" marL="342900" marR="0" rtl="0" algn="l">
              <a:lnSpc>
                <a:spcPct val="110000"/>
              </a:lnSpc>
              <a:spcBef>
                <a:spcPts val="1200"/>
              </a:spcBef>
              <a:spcAft>
                <a:spcPts val="0"/>
              </a:spcAft>
              <a:buClr>
                <a:srgbClr val="002F5D"/>
              </a:buClr>
              <a:buSzPts val="3600"/>
              <a:buFont typeface="Noto Sans Symbols"/>
              <a:buChar char="⮚"/>
            </a:pPr>
            <a:r>
              <a:rPr i="0" lang="en-US" sz="3600" u="none" cap="none" strike="noStrike">
                <a:solidFill>
                  <a:srgbClr val="002F5D"/>
                </a:solidFill>
                <a:latin typeface="Arial"/>
                <a:ea typeface="Arial"/>
                <a:cs typeface="Arial"/>
                <a:sym typeface="Arial"/>
              </a:rPr>
              <a:t>Nécessité de penser conjointement atténuation et adaptation </a:t>
            </a:r>
            <a:r>
              <a:rPr b="0" i="0" lang="en-US" sz="3600" u="none" cap="none" strike="noStrike">
                <a:solidFill>
                  <a:srgbClr val="002F5D"/>
                </a:solidFill>
                <a:latin typeface="Arial"/>
                <a:ea typeface="Arial"/>
                <a:cs typeface="Arial"/>
                <a:sym typeface="Arial"/>
              </a:rPr>
              <a:t>(TRACC+4°), en </a:t>
            </a:r>
            <a:r>
              <a:rPr i="0" lang="en-US" sz="3600" u="none" cap="none" strike="noStrike">
                <a:solidFill>
                  <a:srgbClr val="002F5D"/>
                </a:solidFill>
                <a:latin typeface="Arial"/>
                <a:ea typeface="Arial"/>
                <a:cs typeface="Arial"/>
                <a:sym typeface="Arial"/>
              </a:rPr>
              <a:t>évitant la mal-adaptation </a:t>
            </a:r>
            <a:endParaRPr/>
          </a:p>
          <a:p>
            <a:pPr indent="-342900" lvl="0" marL="342900" rtl="0" algn="l">
              <a:lnSpc>
                <a:spcPct val="110000"/>
              </a:lnSpc>
              <a:spcBef>
                <a:spcPts val="1200"/>
              </a:spcBef>
              <a:spcAft>
                <a:spcPts val="0"/>
              </a:spcAft>
              <a:buClr>
                <a:srgbClr val="002F5D"/>
              </a:buClr>
              <a:buSzPts val="3600"/>
              <a:buChar char="⮚"/>
            </a:pPr>
            <a:r>
              <a:rPr b="0" lang="en-US" sz="3600">
                <a:solidFill>
                  <a:srgbClr val="002F5D"/>
                </a:solidFill>
                <a:latin typeface="Arial"/>
                <a:ea typeface="Arial"/>
                <a:cs typeface="Arial"/>
                <a:sym typeface="Arial"/>
              </a:rPr>
              <a:t>Connaitre les facteurs d’influence, les acteurs, l’échelle d’intervention</a:t>
            </a:r>
            <a:endParaRPr b="0" sz="3600">
              <a:solidFill>
                <a:srgbClr val="538135"/>
              </a:solidFill>
              <a:latin typeface="Arial"/>
              <a:ea typeface="Arial"/>
              <a:cs typeface="Arial"/>
              <a:sym typeface="Arial"/>
            </a:endParaRPr>
          </a:p>
          <a:p>
            <a:pPr indent="-114300" lvl="0" marL="342900" marR="0" rtl="0" algn="l">
              <a:lnSpc>
                <a:spcPct val="110000"/>
              </a:lnSpc>
              <a:spcBef>
                <a:spcPts val="1200"/>
              </a:spcBef>
              <a:spcAft>
                <a:spcPts val="0"/>
              </a:spcAft>
              <a:buClr>
                <a:srgbClr val="4E7B8A"/>
              </a:buClr>
              <a:buSzPts val="3600"/>
              <a:buFont typeface="Noto Sans Symbols"/>
              <a:buNone/>
            </a:pPr>
            <a:r>
              <a:t/>
            </a:r>
            <a:endParaRPr i="0" sz="3600" u="none" cap="none" strike="noStrike">
              <a:solidFill>
                <a:srgbClr val="002F5D"/>
              </a:solidFill>
              <a:latin typeface="Arial"/>
              <a:ea typeface="Arial"/>
              <a:cs typeface="Arial"/>
              <a:sym typeface="Arial"/>
            </a:endParaRPr>
          </a:p>
          <a:p>
            <a:pPr indent="-114300" lvl="0" marL="342900" marR="0" rtl="0" algn="l">
              <a:lnSpc>
                <a:spcPct val="110000"/>
              </a:lnSpc>
              <a:spcBef>
                <a:spcPts val="1200"/>
              </a:spcBef>
              <a:spcAft>
                <a:spcPts val="0"/>
              </a:spcAft>
              <a:buClr>
                <a:srgbClr val="4E7B8A"/>
              </a:buClr>
              <a:buSzPts val="3600"/>
              <a:buFont typeface="Noto Sans Symbols"/>
              <a:buNone/>
            </a:pPr>
            <a:r>
              <a:t/>
            </a:r>
            <a:endParaRPr i="0" sz="3600" u="none" cap="none" strike="noStrike">
              <a:solidFill>
                <a:srgbClr val="002F5D"/>
              </a:solidFill>
              <a:latin typeface="Arial"/>
              <a:ea typeface="Arial"/>
              <a:cs typeface="Arial"/>
              <a:sym typeface="Arial"/>
            </a:endParaRPr>
          </a:p>
        </p:txBody>
      </p:sp>
      <p:sp>
        <p:nvSpPr>
          <p:cNvPr id="3581" name="Google Shape;3581;p42"/>
          <p:cNvSpPr txBox="1"/>
          <p:nvPr>
            <p:ph idx="11" type="ftr"/>
          </p:nvPr>
        </p:nvSpPr>
        <p:spPr>
          <a:xfrm>
            <a:off x="8279243" y="9506468"/>
            <a:ext cx="6172200" cy="547688"/>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None/>
            </a:pPr>
            <a:r>
              <a:rPr lang="en-US">
                <a:solidFill>
                  <a:srgbClr val="888888"/>
                </a:solidFill>
                <a:latin typeface="Calibri"/>
                <a:ea typeface="Calibri"/>
                <a:cs typeface="Calibri"/>
                <a:sym typeface="Calibri"/>
              </a:rPr>
              <a:t>ARLG-EHESP-30 juin 2026 </a:t>
            </a:r>
            <a:endParaRPr>
              <a:solidFill>
                <a:srgbClr val="888888"/>
              </a:solidFill>
              <a:latin typeface="Calibri"/>
              <a:ea typeface="Calibri"/>
              <a:cs typeface="Calibri"/>
              <a:sym typeface="Calibri"/>
            </a:endParaRPr>
          </a:p>
        </p:txBody>
      </p:sp>
      <p:pic>
        <p:nvPicPr>
          <p:cNvPr id="3582" name="Google Shape;3582;p42"/>
          <p:cNvPicPr preferRelativeResize="0"/>
          <p:nvPr>
            <p:ph idx="1" type="body"/>
          </p:nvPr>
        </p:nvPicPr>
        <p:blipFill rotWithShape="1">
          <a:blip r:embed="rId3">
            <a:alphaModFix/>
          </a:blip>
          <a:srcRect b="30814" l="0" r="0" t="0"/>
          <a:stretch/>
        </p:blipFill>
        <p:spPr>
          <a:xfrm>
            <a:off x="1052343" y="5257800"/>
            <a:ext cx="5098523" cy="3702636"/>
          </a:xfrm>
          <a:prstGeom prst="rect">
            <a:avLst/>
          </a:prstGeom>
          <a:noFill/>
          <a:ln cap="flat" cmpd="sng" w="9525">
            <a:solidFill>
              <a:srgbClr val="AEABAB"/>
            </a:solidFill>
            <a:prstDash val="solid"/>
            <a:round/>
            <a:headEnd len="sm" w="sm" type="none"/>
            <a:tailEnd len="sm" w="sm" type="none"/>
          </a:ln>
        </p:spPr>
      </p:pic>
      <p:sp>
        <p:nvSpPr>
          <p:cNvPr id="3583" name="Google Shape;3583;p42"/>
          <p:cNvSpPr txBox="1"/>
          <p:nvPr/>
        </p:nvSpPr>
        <p:spPr>
          <a:xfrm>
            <a:off x="6781800" y="5394960"/>
            <a:ext cx="10628376" cy="3702636"/>
          </a:xfrm>
          <a:prstGeom prst="rect">
            <a:avLst/>
          </a:prstGeom>
          <a:noFill/>
          <a:ln>
            <a:noFill/>
          </a:ln>
        </p:spPr>
        <p:txBody>
          <a:bodyPr anchorCtr="0" anchor="t" bIns="45700" lIns="91425" spcFirstLastPara="1" rIns="91425" wrap="square" tIns="45700">
            <a:normAutofit fontScale="92500" lnSpcReduction="10000"/>
          </a:bodyPr>
          <a:lstStyle/>
          <a:p>
            <a:pPr indent="-342900" lvl="0" marL="342900" marR="0" rtl="0" algn="l">
              <a:lnSpc>
                <a:spcPct val="120000"/>
              </a:lnSpc>
              <a:spcBef>
                <a:spcPts val="0"/>
              </a:spcBef>
              <a:spcAft>
                <a:spcPts val="0"/>
              </a:spcAft>
              <a:buClr>
                <a:srgbClr val="000000"/>
              </a:buClr>
              <a:buSzPct val="100000"/>
              <a:buFont typeface="Noto Sans Symbols"/>
              <a:buChar char="⮚"/>
            </a:pPr>
            <a:r>
              <a:rPr b="1" i="0" lang="en-US" sz="3600" u="none" cap="none" strike="noStrike">
                <a:solidFill>
                  <a:srgbClr val="000000"/>
                </a:solidFill>
                <a:latin typeface="Arial"/>
                <a:ea typeface="Arial"/>
                <a:cs typeface="Arial"/>
                <a:sym typeface="Arial"/>
              </a:rPr>
              <a:t>Approche par les co-bénéfices </a:t>
            </a:r>
            <a:r>
              <a:rPr b="0" i="0" lang="en-US" sz="3600" u="none" cap="none" strike="noStrike">
                <a:solidFill>
                  <a:srgbClr val="000000"/>
                </a:solidFill>
                <a:latin typeface="Arial"/>
                <a:ea typeface="Arial"/>
                <a:cs typeface="Arial"/>
                <a:sym typeface="Arial"/>
              </a:rPr>
              <a:t>🡪 </a:t>
            </a:r>
            <a:r>
              <a:rPr b="0" i="0" lang="en-US" sz="3600" u="none" cap="none" strike="noStrike">
                <a:solidFill>
                  <a:srgbClr val="4E7B8A"/>
                </a:solidFill>
                <a:latin typeface="Arial"/>
                <a:ea typeface="Arial"/>
                <a:cs typeface="Arial"/>
                <a:sym typeface="Arial"/>
              </a:rPr>
              <a:t>peut apporter un cadrage positif aux interventions, </a:t>
            </a:r>
            <a:r>
              <a:rPr b="1" i="0" lang="en-US" sz="3600" u="none" cap="none" strike="noStrike">
                <a:solidFill>
                  <a:srgbClr val="4E7B8A"/>
                </a:solidFill>
                <a:latin typeface="Bitter Medium"/>
                <a:ea typeface="Bitter Medium"/>
                <a:cs typeface="Bitter Medium"/>
                <a:sym typeface="Bitter Medium"/>
              </a:rPr>
              <a:t>permettre de faire converger des objectifs et d’identifier de potentiels synergies 🡪 </a:t>
            </a:r>
            <a:r>
              <a:rPr b="0" i="0" lang="en-US" sz="3600" u="none" cap="none" strike="noStrike">
                <a:solidFill>
                  <a:srgbClr val="4E7B8A"/>
                </a:solidFill>
                <a:latin typeface="Arial"/>
                <a:ea typeface="Arial"/>
                <a:cs typeface="Arial"/>
                <a:sym typeface="Arial"/>
              </a:rPr>
              <a:t>accélérer les transitions. </a:t>
            </a:r>
            <a:endParaRPr b="0" i="0" sz="3600" u="none" cap="none" strike="noStrike">
              <a:solidFill>
                <a:srgbClr val="000000"/>
              </a:solidFill>
              <a:latin typeface="Arial"/>
              <a:ea typeface="Arial"/>
              <a:cs typeface="Arial"/>
              <a:sym typeface="Arial"/>
            </a:endParaRPr>
          </a:p>
          <a:p>
            <a:pPr indent="-342900" lvl="0" marL="342900" marR="0" rtl="0" algn="l">
              <a:lnSpc>
                <a:spcPct val="110000"/>
              </a:lnSpc>
              <a:spcBef>
                <a:spcPts val="1500"/>
              </a:spcBef>
              <a:spcAft>
                <a:spcPts val="0"/>
              </a:spcAft>
              <a:buClr>
                <a:srgbClr val="D54358"/>
              </a:buClr>
              <a:buSzPct val="100000"/>
              <a:buFont typeface="Noto Sans Symbols"/>
              <a:buChar char="⮚"/>
            </a:pPr>
            <a:r>
              <a:rPr b="1" i="0" lang="en-US" sz="3600" u="none" cap="none" strike="noStrike">
                <a:solidFill>
                  <a:srgbClr val="D54358"/>
                </a:solidFill>
                <a:latin typeface="Arial"/>
                <a:ea typeface="Arial"/>
                <a:cs typeface="Arial"/>
                <a:sym typeface="Arial"/>
              </a:rPr>
              <a:t>Impliquer plus activement les professionnels de santé dans la lutte contre le CC</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8" name="Shape 3588"/>
        <p:cNvGrpSpPr/>
        <p:nvPr/>
      </p:nvGrpSpPr>
      <p:grpSpPr>
        <a:xfrm>
          <a:off x="0" y="0"/>
          <a:ext cx="0" cy="0"/>
          <a:chOff x="0" y="0"/>
          <a:chExt cx="0" cy="0"/>
        </a:xfrm>
      </p:grpSpPr>
      <p:pic>
        <p:nvPicPr>
          <p:cNvPr descr="EHSP_LOGOcouleur_centre_RVB-1.png (905×396)" id="3589" name="Google Shape;3589;p43"/>
          <p:cNvPicPr preferRelativeResize="0"/>
          <p:nvPr/>
        </p:nvPicPr>
        <p:blipFill rotWithShape="1">
          <a:blip r:embed="rId3">
            <a:alphaModFix/>
          </a:blip>
          <a:srcRect b="0" l="0" r="0" t="0"/>
          <a:stretch/>
        </p:blipFill>
        <p:spPr>
          <a:xfrm>
            <a:off x="495304" y="9064229"/>
            <a:ext cx="2097950" cy="918000"/>
          </a:xfrm>
          <a:prstGeom prst="rect">
            <a:avLst/>
          </a:prstGeom>
          <a:noFill/>
          <a:ln>
            <a:noFill/>
          </a:ln>
        </p:spPr>
      </p:pic>
      <p:pic>
        <p:nvPicPr>
          <p:cNvPr descr="Aucune description alternative pour cette image" id="3590" name="Google Shape;3590;p43"/>
          <p:cNvPicPr preferRelativeResize="0"/>
          <p:nvPr/>
        </p:nvPicPr>
        <p:blipFill rotWithShape="1">
          <a:blip r:embed="rId4">
            <a:alphaModFix/>
          </a:blip>
          <a:srcRect b="0" l="0" r="0" t="0"/>
          <a:stretch/>
        </p:blipFill>
        <p:spPr>
          <a:xfrm>
            <a:off x="416775" y="2991949"/>
            <a:ext cx="5851997" cy="5925155"/>
          </a:xfrm>
          <a:prstGeom prst="rect">
            <a:avLst/>
          </a:prstGeom>
          <a:noFill/>
          <a:ln>
            <a:noFill/>
          </a:ln>
        </p:spPr>
      </p:pic>
      <p:sp>
        <p:nvSpPr>
          <p:cNvPr id="3591" name="Google Shape;3591;p43"/>
          <p:cNvSpPr/>
          <p:nvPr/>
        </p:nvSpPr>
        <p:spPr>
          <a:xfrm>
            <a:off x="182656" y="806210"/>
            <a:ext cx="5620986" cy="156966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3200" u="none" cap="none" strike="noStrike">
                <a:solidFill>
                  <a:srgbClr val="D54358"/>
                </a:solidFill>
                <a:latin typeface="Calibri"/>
                <a:ea typeface="Calibri"/>
                <a:cs typeface="Calibri"/>
                <a:sym typeface="Calibri"/>
              </a:rPr>
              <a:t>Conclusion: nécessité d’agir vite et fort pour les santés et le climat ! </a:t>
            </a:r>
            <a:endParaRPr b="1" i="0" sz="3200" u="none" cap="none" strike="noStrike">
              <a:solidFill>
                <a:srgbClr val="D54358"/>
              </a:solidFill>
              <a:latin typeface="Calibri"/>
              <a:ea typeface="Calibri"/>
              <a:cs typeface="Calibri"/>
              <a:sym typeface="Calibri"/>
            </a:endParaRPr>
          </a:p>
        </p:txBody>
      </p:sp>
      <p:sp>
        <p:nvSpPr>
          <p:cNvPr id="3592" name="Google Shape;3592;p43"/>
          <p:cNvSpPr txBox="1"/>
          <p:nvPr>
            <p:ph idx="1" type="body"/>
          </p:nvPr>
        </p:nvSpPr>
        <p:spPr>
          <a:xfrm>
            <a:off x="6903162" y="763771"/>
            <a:ext cx="10889536" cy="283058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300"/>
              <a:buNone/>
            </a:pPr>
            <a:r>
              <a:rPr b="0" lang="en-US" sz="3300">
                <a:solidFill>
                  <a:schemeClr val="dk1"/>
                </a:solidFill>
                <a:latin typeface="Calibri"/>
                <a:ea typeface="Calibri"/>
                <a:cs typeface="Calibri"/>
                <a:sym typeface="Calibri"/>
              </a:rPr>
              <a:t>Chaque acteur de nos territoires a un rôle à jouer 🡪 </a:t>
            </a:r>
            <a:r>
              <a:rPr lang="en-US" sz="3300">
                <a:solidFill>
                  <a:schemeClr val="dk1"/>
                </a:solidFill>
                <a:latin typeface="Calibri"/>
                <a:ea typeface="Calibri"/>
                <a:cs typeface="Calibri"/>
                <a:sym typeface="Calibri"/>
              </a:rPr>
              <a:t>Rôle majeur des Villes, des collectivités locales et </a:t>
            </a:r>
            <a:r>
              <a:rPr lang="en-US" sz="3300">
                <a:solidFill>
                  <a:srgbClr val="A3BF28"/>
                </a:solidFill>
                <a:latin typeface="Calibri"/>
                <a:ea typeface="Calibri"/>
                <a:cs typeface="Calibri"/>
                <a:sym typeface="Calibri"/>
              </a:rPr>
              <a:t>des professionnels de santé</a:t>
            </a:r>
            <a:endParaRPr/>
          </a:p>
          <a:p>
            <a:pPr indent="0" lvl="0" marL="0" rtl="0" algn="l">
              <a:lnSpc>
                <a:spcPct val="90000"/>
              </a:lnSpc>
              <a:spcBef>
                <a:spcPts val="1500"/>
              </a:spcBef>
              <a:spcAft>
                <a:spcPts val="0"/>
              </a:spcAft>
              <a:buClr>
                <a:schemeClr val="dk1"/>
              </a:buClr>
              <a:buSzPts val="3300"/>
              <a:buNone/>
            </a:pPr>
            <a:r>
              <a:rPr b="0" lang="en-US" sz="3300">
                <a:solidFill>
                  <a:schemeClr val="dk1"/>
                </a:solidFill>
                <a:latin typeface="Calibri"/>
                <a:ea typeface="Calibri"/>
                <a:cs typeface="Calibri"/>
                <a:sym typeface="Calibri"/>
              </a:rPr>
              <a:t>Mais pas tout seul, identifiez vos alliés</a:t>
            </a:r>
            <a:endParaRPr/>
          </a:p>
          <a:p>
            <a:pPr indent="0" lvl="0" marL="0" rtl="0" algn="l">
              <a:lnSpc>
                <a:spcPct val="90000"/>
              </a:lnSpc>
              <a:spcBef>
                <a:spcPts val="1500"/>
              </a:spcBef>
              <a:spcAft>
                <a:spcPts val="0"/>
              </a:spcAft>
              <a:buClr>
                <a:schemeClr val="dk1"/>
              </a:buClr>
              <a:buSzPts val="3300"/>
              <a:buNone/>
            </a:pPr>
            <a:r>
              <a:rPr b="0" lang="en-US" sz="3300">
                <a:solidFill>
                  <a:schemeClr val="dk1"/>
                </a:solidFill>
                <a:latin typeface="Calibri"/>
                <a:ea typeface="Calibri"/>
                <a:cs typeface="Calibri"/>
                <a:sym typeface="Calibri"/>
              </a:rPr>
              <a:t>Travaillez en collaboration intersectorielle et interdisciplinaire ! </a:t>
            </a:r>
            <a:endParaRPr/>
          </a:p>
        </p:txBody>
      </p:sp>
      <p:sp>
        <p:nvSpPr>
          <p:cNvPr id="3593" name="Google Shape;3593;p43"/>
          <p:cNvSpPr txBox="1"/>
          <p:nvPr>
            <p:ph idx="11" type="ftr"/>
          </p:nvPr>
        </p:nvSpPr>
        <p:spPr>
          <a:xfrm>
            <a:off x="5735256" y="9708385"/>
            <a:ext cx="6172200" cy="547688"/>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None/>
            </a:pPr>
            <a:r>
              <a:rPr lang="en-US">
                <a:solidFill>
                  <a:srgbClr val="888888"/>
                </a:solidFill>
                <a:latin typeface="Calibri"/>
                <a:ea typeface="Calibri"/>
                <a:cs typeface="Calibri"/>
                <a:sym typeface="Calibri"/>
              </a:rPr>
              <a:t>ARLG-EHESP-30 juin 2026 </a:t>
            </a:r>
            <a:endParaRPr>
              <a:solidFill>
                <a:srgbClr val="888888"/>
              </a:solidFill>
              <a:latin typeface="Calibri"/>
              <a:ea typeface="Calibri"/>
              <a:cs typeface="Calibri"/>
              <a:sym typeface="Calibri"/>
            </a:endParaRPr>
          </a:p>
        </p:txBody>
      </p:sp>
      <p:pic>
        <p:nvPicPr>
          <p:cNvPr id="3594" name="Google Shape;3594;p43"/>
          <p:cNvPicPr preferRelativeResize="0"/>
          <p:nvPr/>
        </p:nvPicPr>
        <p:blipFill rotWithShape="1">
          <a:blip r:embed="rId5">
            <a:alphaModFix/>
          </a:blip>
          <a:srcRect b="1" l="2655" r="1" t="0"/>
          <a:stretch/>
        </p:blipFill>
        <p:spPr>
          <a:xfrm>
            <a:off x="12450966" y="6059876"/>
            <a:ext cx="5341730" cy="3004353"/>
          </a:xfrm>
          <a:prstGeom prst="rect">
            <a:avLst/>
          </a:prstGeom>
          <a:noFill/>
          <a:ln>
            <a:noFill/>
          </a:ln>
        </p:spPr>
      </p:pic>
      <p:pic>
        <p:nvPicPr>
          <p:cNvPr id="3595" name="Google Shape;3595;p43"/>
          <p:cNvPicPr preferRelativeResize="0"/>
          <p:nvPr/>
        </p:nvPicPr>
        <p:blipFill rotWithShape="1">
          <a:blip r:embed="rId6">
            <a:alphaModFix/>
          </a:blip>
          <a:srcRect b="0" l="0" r="0" t="0"/>
          <a:stretch/>
        </p:blipFill>
        <p:spPr>
          <a:xfrm>
            <a:off x="6956096" y="7128033"/>
            <a:ext cx="3836388" cy="2700000"/>
          </a:xfrm>
          <a:prstGeom prst="rect">
            <a:avLst/>
          </a:prstGeom>
          <a:noFill/>
          <a:ln>
            <a:noFill/>
          </a:ln>
        </p:spPr>
      </p:pic>
      <p:sp>
        <p:nvSpPr>
          <p:cNvPr id="3596" name="Google Shape;3596;p43"/>
          <p:cNvSpPr txBox="1"/>
          <p:nvPr/>
        </p:nvSpPr>
        <p:spPr>
          <a:xfrm>
            <a:off x="7010555" y="6173926"/>
            <a:ext cx="3727470" cy="83099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2400" u="none" cap="none" strike="noStrike">
                <a:solidFill>
                  <a:srgbClr val="5196A6"/>
                </a:solidFill>
                <a:latin typeface="Arial"/>
                <a:ea typeface="Arial"/>
                <a:cs typeface="Arial"/>
                <a:sym typeface="Arial"/>
              </a:rPr>
              <a:t>La santé est l’affaire de tous….</a:t>
            </a:r>
            <a:endParaRPr/>
          </a:p>
        </p:txBody>
      </p:sp>
      <p:sp>
        <p:nvSpPr>
          <p:cNvPr id="3597" name="Google Shape;3597;p43"/>
          <p:cNvSpPr txBox="1"/>
          <p:nvPr/>
        </p:nvSpPr>
        <p:spPr>
          <a:xfrm>
            <a:off x="7635205" y="3893814"/>
            <a:ext cx="8768050" cy="161582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300"/>
              <a:buFont typeface="Arial"/>
              <a:buNone/>
            </a:pPr>
            <a:r>
              <a:rPr b="0" i="0" lang="en-US" sz="3300" u="none" cap="none" strike="noStrike">
                <a:solidFill>
                  <a:srgbClr val="2F5496"/>
                </a:solidFill>
                <a:latin typeface="Calibri"/>
                <a:ea typeface="Calibri"/>
                <a:cs typeface="Calibri"/>
                <a:sym typeface="Calibri"/>
              </a:rPr>
              <a:t>🡪 </a:t>
            </a:r>
            <a:r>
              <a:rPr b="1" i="0" lang="en-US" sz="3300" u="none" cap="none" strike="noStrike">
                <a:solidFill>
                  <a:srgbClr val="2F5496"/>
                </a:solidFill>
                <a:latin typeface="Calibri"/>
                <a:ea typeface="Calibri"/>
                <a:cs typeface="Calibri"/>
                <a:sym typeface="Calibri"/>
              </a:rPr>
              <a:t>L’approche par les déterminants de la santé et les co-bénéfices santé-environnement-climat </a:t>
            </a:r>
            <a:r>
              <a:rPr b="0" i="0" lang="en-US" sz="3300" u="none" cap="none" strike="noStrike">
                <a:solidFill>
                  <a:srgbClr val="2F5496"/>
                </a:solidFill>
                <a:latin typeface="Calibri"/>
                <a:ea typeface="Calibri"/>
                <a:cs typeface="Calibri"/>
                <a:sym typeface="Calibri"/>
              </a:rPr>
              <a:t>: une opportunité à saisir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1" name="Shape 3601"/>
        <p:cNvGrpSpPr/>
        <p:nvPr/>
      </p:nvGrpSpPr>
      <p:grpSpPr>
        <a:xfrm>
          <a:off x="0" y="0"/>
          <a:ext cx="0" cy="0"/>
          <a:chOff x="0" y="0"/>
          <a:chExt cx="0" cy="0"/>
        </a:xfrm>
      </p:grpSpPr>
      <p:sp>
        <p:nvSpPr>
          <p:cNvPr id="3602" name="Google Shape;3602;p44"/>
          <p:cNvSpPr txBox="1"/>
          <p:nvPr>
            <p:ph type="ctrTitle"/>
          </p:nvPr>
        </p:nvSpPr>
        <p:spPr>
          <a:xfrm>
            <a:off x="623454" y="688813"/>
            <a:ext cx="13377042"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rgbClr val="660066"/>
                </a:solidFill>
              </a:rPr>
              <a:t>Dans quel cadre évolue-t-on alors ? Place de la recherche ? De l'expérimentation ?</a:t>
            </a:r>
            <a:endParaRPr/>
          </a:p>
        </p:txBody>
      </p:sp>
      <p:sp>
        <p:nvSpPr>
          <p:cNvPr id="3603" name="Google Shape;3603;p44"/>
          <p:cNvSpPr txBox="1"/>
          <p:nvPr>
            <p:ph idx="11" type="ftr"/>
          </p:nvPr>
        </p:nvSpPr>
        <p:spPr>
          <a:xfrm>
            <a:off x="15392400" y="9733293"/>
            <a:ext cx="2895600"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200" u="none" cap="none" strike="noStrike">
                <a:solidFill>
                  <a:srgbClr val="888888"/>
                </a:solidFill>
                <a:latin typeface="Calibri"/>
                <a:ea typeface="Calibri"/>
                <a:cs typeface="Calibri"/>
                <a:sym typeface="Calibri"/>
              </a:rPr>
              <a:t>ARLG-EHESP-30 juin 2026 </a:t>
            </a:r>
            <a:endParaRPr/>
          </a:p>
        </p:txBody>
      </p:sp>
      <p:sp>
        <p:nvSpPr>
          <p:cNvPr id="3604" name="Google Shape;3604;p44"/>
          <p:cNvSpPr txBox="1"/>
          <p:nvPr>
            <p:ph idx="1" type="subTitle"/>
          </p:nvPr>
        </p:nvSpPr>
        <p:spPr>
          <a:xfrm>
            <a:off x="1645920" y="3177540"/>
            <a:ext cx="6400800" cy="1752600"/>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b="1" lang="en-US">
                <a:solidFill>
                  <a:srgbClr val="000000"/>
                </a:solidFill>
                <a:latin typeface="Arial"/>
                <a:ea typeface="Arial"/>
                <a:cs typeface="Arial"/>
                <a:sym typeface="Arial"/>
              </a:rPr>
              <a:t>L'apport de l'urbanisme favorable à la santé</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showMasterSp="0">
  <p:cSld>
    <p:spTree>
      <p:nvGrpSpPr>
        <p:cNvPr id="3609" name="Shape 3609"/>
        <p:cNvGrpSpPr/>
        <p:nvPr/>
      </p:nvGrpSpPr>
      <p:grpSpPr>
        <a:xfrm>
          <a:off x="0" y="0"/>
          <a:ext cx="0" cy="0"/>
          <a:chOff x="0" y="0"/>
          <a:chExt cx="0" cy="0"/>
        </a:xfrm>
      </p:grpSpPr>
      <p:pic>
        <p:nvPicPr>
          <p:cNvPr id="3610" name="Google Shape;3610;p45"/>
          <p:cNvPicPr preferRelativeResize="0"/>
          <p:nvPr/>
        </p:nvPicPr>
        <p:blipFill rotWithShape="1">
          <a:blip r:embed="rId3">
            <a:alphaModFix/>
          </a:blip>
          <a:srcRect b="0" l="0" r="0" t="0"/>
          <a:stretch/>
        </p:blipFill>
        <p:spPr>
          <a:xfrm>
            <a:off x="13849" y="7799"/>
            <a:ext cx="6047585" cy="10271405"/>
          </a:xfrm>
          <a:prstGeom prst="rect">
            <a:avLst/>
          </a:prstGeom>
          <a:noFill/>
          <a:ln>
            <a:noFill/>
          </a:ln>
        </p:spPr>
      </p:pic>
      <p:sp>
        <p:nvSpPr>
          <p:cNvPr id="3611" name="Google Shape;3611;p45"/>
          <p:cNvSpPr txBox="1"/>
          <p:nvPr>
            <p:ph type="title"/>
          </p:nvPr>
        </p:nvSpPr>
        <p:spPr>
          <a:xfrm>
            <a:off x="13865" y="528008"/>
            <a:ext cx="5868372" cy="1685625"/>
          </a:xfrm>
          <a:prstGeom prst="rect">
            <a:avLst/>
          </a:prstGeom>
          <a:noFill/>
          <a:ln>
            <a:noFill/>
          </a:ln>
        </p:spPr>
        <p:txBody>
          <a:bodyPr anchorCtr="0" anchor="t" bIns="0" lIns="0" spcFirstLastPara="1" rIns="0" wrap="square" tIns="18050">
            <a:spAutoFit/>
          </a:bodyPr>
          <a:lstStyle/>
          <a:p>
            <a:pPr indent="0" lvl="0" marL="0" rtl="0" algn="ctr">
              <a:lnSpc>
                <a:spcPct val="142291"/>
              </a:lnSpc>
              <a:spcBef>
                <a:spcPts val="0"/>
              </a:spcBef>
              <a:spcAft>
                <a:spcPts val="0"/>
              </a:spcAft>
              <a:buNone/>
            </a:pPr>
            <a:r>
              <a:rPr lang="en-US" sz="4800">
                <a:solidFill>
                  <a:srgbClr val="FFFFFF"/>
                </a:solidFill>
                <a:latin typeface="Trebuchet MS"/>
                <a:ea typeface="Trebuchet MS"/>
                <a:cs typeface="Trebuchet MS"/>
                <a:sym typeface="Trebuchet MS"/>
              </a:rPr>
              <a:t>L’urbanisme favorable à la santé (UFS)</a:t>
            </a:r>
            <a:endParaRPr sz="4800">
              <a:solidFill>
                <a:srgbClr val="FFFFFF"/>
              </a:solidFill>
              <a:latin typeface="Trebuchet MS"/>
              <a:ea typeface="Trebuchet MS"/>
              <a:cs typeface="Trebuchet MS"/>
              <a:sym typeface="Trebuchet MS"/>
            </a:endParaRPr>
          </a:p>
        </p:txBody>
      </p:sp>
      <p:sp>
        <p:nvSpPr>
          <p:cNvPr id="3612" name="Google Shape;3612;p45"/>
          <p:cNvSpPr txBox="1"/>
          <p:nvPr>
            <p:ph idx="11" type="ftr"/>
          </p:nvPr>
        </p:nvSpPr>
        <p:spPr>
          <a:xfrm>
            <a:off x="6217920" y="9566910"/>
            <a:ext cx="5852160" cy="276999"/>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None/>
            </a:pPr>
            <a:r>
              <a:rPr lang="en-US" sz="1800">
                <a:solidFill>
                  <a:srgbClr val="888888"/>
                </a:solidFill>
                <a:latin typeface="Calibri"/>
                <a:ea typeface="Calibri"/>
                <a:cs typeface="Calibri"/>
                <a:sym typeface="Calibri"/>
              </a:rPr>
              <a:t>ARLG-EHESP-30 juin 2026 </a:t>
            </a:r>
            <a:endParaRPr sz="1800">
              <a:solidFill>
                <a:srgbClr val="888888"/>
              </a:solidFill>
              <a:latin typeface="Calibri"/>
              <a:ea typeface="Calibri"/>
              <a:cs typeface="Calibri"/>
              <a:sym typeface="Calibri"/>
            </a:endParaRPr>
          </a:p>
        </p:txBody>
      </p:sp>
      <p:sp>
        <p:nvSpPr>
          <p:cNvPr id="3613" name="Google Shape;3613;p45"/>
          <p:cNvSpPr txBox="1"/>
          <p:nvPr/>
        </p:nvSpPr>
        <p:spPr>
          <a:xfrm>
            <a:off x="1452703" y="2713341"/>
            <a:ext cx="3169871" cy="387129"/>
          </a:xfrm>
          <a:prstGeom prst="rect">
            <a:avLst/>
          </a:prstGeom>
          <a:noFill/>
          <a:ln>
            <a:noFill/>
          </a:ln>
        </p:spPr>
        <p:txBody>
          <a:bodyPr anchorCtr="0" anchor="t" bIns="0" lIns="0" spcFirstLastPara="1" rIns="0" wrap="square" tIns="18050">
            <a:spAutoFit/>
          </a:bodyPr>
          <a:lstStyle/>
          <a:p>
            <a:pPr indent="0" lvl="0" marL="19022" marR="0" rtl="0" algn="l">
              <a:lnSpc>
                <a:spcPct val="100000"/>
              </a:lnSpc>
              <a:spcBef>
                <a:spcPts val="0"/>
              </a:spcBef>
              <a:spcAft>
                <a:spcPts val="0"/>
              </a:spcAft>
              <a:buNone/>
            </a:pPr>
            <a:r>
              <a:rPr b="0" i="0" lang="en-US" sz="2397" u="none" cap="none" strike="noStrike">
                <a:solidFill>
                  <a:srgbClr val="FFFFFF"/>
                </a:solidFill>
                <a:latin typeface="Calibri"/>
                <a:ea typeface="Calibri"/>
                <a:cs typeface="Calibri"/>
                <a:sym typeface="Calibri"/>
              </a:rPr>
              <a:t>(UrbASEPT-EHESP, 2024)</a:t>
            </a:r>
            <a:endParaRPr b="0" i="0" sz="2397" u="none" cap="none" strike="noStrike">
              <a:solidFill>
                <a:srgbClr val="000000"/>
              </a:solidFill>
              <a:latin typeface="Calibri"/>
              <a:ea typeface="Calibri"/>
              <a:cs typeface="Calibri"/>
              <a:sym typeface="Calibri"/>
            </a:endParaRPr>
          </a:p>
        </p:txBody>
      </p:sp>
      <p:sp>
        <p:nvSpPr>
          <p:cNvPr id="3614" name="Google Shape;3614;p45"/>
          <p:cNvSpPr txBox="1"/>
          <p:nvPr/>
        </p:nvSpPr>
        <p:spPr>
          <a:xfrm>
            <a:off x="184896" y="3458976"/>
            <a:ext cx="5632974" cy="803269"/>
          </a:xfrm>
          <a:prstGeom prst="rect">
            <a:avLst/>
          </a:prstGeom>
          <a:noFill/>
          <a:ln>
            <a:noFill/>
          </a:ln>
        </p:spPr>
        <p:txBody>
          <a:bodyPr anchorCtr="0" anchor="t" bIns="0" lIns="0" spcFirstLastPara="1" rIns="0" wrap="square" tIns="18050">
            <a:spAutoFit/>
          </a:bodyPr>
          <a:lstStyle/>
          <a:p>
            <a:pPr indent="-3804" lvl="0" marL="19022" marR="7610" rtl="0" algn="ctr">
              <a:lnSpc>
                <a:spcPct val="110100"/>
              </a:lnSpc>
              <a:spcBef>
                <a:spcPts val="0"/>
              </a:spcBef>
              <a:spcAft>
                <a:spcPts val="0"/>
              </a:spcAft>
              <a:buNone/>
            </a:pPr>
            <a:r>
              <a:rPr b="0" i="0" lang="en-US" sz="1572" u="none" cap="none" strike="noStrike">
                <a:solidFill>
                  <a:srgbClr val="FFFFFF"/>
                </a:solidFill>
                <a:latin typeface="Calibri"/>
                <a:ea typeface="Calibri"/>
                <a:cs typeface="Calibri"/>
                <a:sym typeface="Calibri"/>
              </a:rPr>
              <a:t>Les différents travaux de recherche menés à l’EHESP en collaboration avec de nombreux partenaires depuis bientôt 15 ans ont permis de poser les bases d’une définition commune de l’UFS à l’échelle nationale</a:t>
            </a:r>
            <a:endParaRPr b="0" i="0" sz="1572" u="none" cap="none" strike="noStrike">
              <a:solidFill>
                <a:srgbClr val="FFFFFF"/>
              </a:solidFill>
              <a:latin typeface="Calibri"/>
              <a:ea typeface="Calibri"/>
              <a:cs typeface="Calibri"/>
              <a:sym typeface="Calibri"/>
            </a:endParaRPr>
          </a:p>
        </p:txBody>
      </p:sp>
      <p:pic>
        <p:nvPicPr>
          <p:cNvPr id="3615" name="Google Shape;3615;p45"/>
          <p:cNvPicPr preferRelativeResize="0"/>
          <p:nvPr/>
        </p:nvPicPr>
        <p:blipFill rotWithShape="1">
          <a:blip r:embed="rId4">
            <a:alphaModFix/>
          </a:blip>
          <a:srcRect b="0" l="0" r="0" t="0"/>
          <a:stretch/>
        </p:blipFill>
        <p:spPr>
          <a:xfrm>
            <a:off x="15383636" y="256563"/>
            <a:ext cx="2541792" cy="1112202"/>
          </a:xfrm>
          <a:prstGeom prst="rect">
            <a:avLst/>
          </a:prstGeom>
          <a:noFill/>
          <a:ln>
            <a:noFill/>
          </a:ln>
        </p:spPr>
      </p:pic>
      <p:pic>
        <p:nvPicPr>
          <p:cNvPr id="3616" name="Google Shape;3616;p45">
            <a:hlinkClick r:id="rId5"/>
          </p:cNvPr>
          <p:cNvPicPr preferRelativeResize="0"/>
          <p:nvPr/>
        </p:nvPicPr>
        <p:blipFill rotWithShape="1">
          <a:blip r:embed="rId6">
            <a:alphaModFix/>
          </a:blip>
          <a:srcRect b="0" l="0" r="0" t="0"/>
          <a:stretch/>
        </p:blipFill>
        <p:spPr>
          <a:xfrm>
            <a:off x="-303796" y="3884910"/>
            <a:ext cx="6555767" cy="4552581"/>
          </a:xfrm>
          <a:prstGeom prst="rect">
            <a:avLst/>
          </a:prstGeom>
          <a:noFill/>
          <a:ln>
            <a:noFill/>
          </a:ln>
        </p:spPr>
      </p:pic>
      <p:pic>
        <p:nvPicPr>
          <p:cNvPr id="3617" name="Google Shape;3617;p45">
            <a:hlinkClick r:id="rId7"/>
          </p:cNvPr>
          <p:cNvPicPr preferRelativeResize="0"/>
          <p:nvPr/>
        </p:nvPicPr>
        <p:blipFill rotWithShape="1">
          <a:blip r:embed="rId8">
            <a:alphaModFix/>
          </a:blip>
          <a:srcRect b="0" l="0" r="0" t="0"/>
          <a:stretch/>
        </p:blipFill>
        <p:spPr>
          <a:xfrm>
            <a:off x="120531" y="6173170"/>
            <a:ext cx="5761704" cy="3571916"/>
          </a:xfrm>
          <a:prstGeom prst="rect">
            <a:avLst/>
          </a:prstGeom>
          <a:noFill/>
          <a:ln>
            <a:noFill/>
          </a:ln>
        </p:spPr>
      </p:pic>
      <p:sp>
        <p:nvSpPr>
          <p:cNvPr id="3618" name="Google Shape;3618;p45"/>
          <p:cNvSpPr txBox="1"/>
          <p:nvPr/>
        </p:nvSpPr>
        <p:spPr>
          <a:xfrm>
            <a:off x="424138" y="5467721"/>
            <a:ext cx="5227004" cy="342690"/>
          </a:xfrm>
          <a:prstGeom prst="rect">
            <a:avLst/>
          </a:prstGeom>
          <a:noFill/>
          <a:ln>
            <a:noFill/>
          </a:ln>
        </p:spPr>
        <p:txBody>
          <a:bodyPr anchorCtr="0" anchor="t" bIns="0" lIns="0" spcFirstLastPara="1" rIns="0" wrap="square" tIns="19950">
            <a:spAutoFit/>
          </a:bodyPr>
          <a:lstStyle/>
          <a:p>
            <a:pPr indent="0" lvl="0" marL="19022" marR="0" rtl="0" algn="l">
              <a:lnSpc>
                <a:spcPct val="100000"/>
              </a:lnSpc>
              <a:spcBef>
                <a:spcPts val="0"/>
              </a:spcBef>
              <a:spcAft>
                <a:spcPts val="0"/>
              </a:spcAft>
              <a:buNone/>
            </a:pPr>
            <a:r>
              <a:rPr b="1" i="0" lang="en-US" sz="2096" u="none" cap="none" strike="noStrike">
                <a:solidFill>
                  <a:srgbClr val="FFFFFF"/>
                </a:solidFill>
                <a:latin typeface="Calibri"/>
                <a:ea typeface="Calibri"/>
                <a:cs typeface="Calibri"/>
                <a:sym typeface="Calibri"/>
              </a:rPr>
              <a:t>Une page web dédiée à l’UFS depuis mars 2024</a:t>
            </a:r>
            <a:endParaRPr b="0" i="0" sz="2096" u="none" cap="none" strike="noStrike">
              <a:solidFill>
                <a:srgbClr val="FFFFFF"/>
              </a:solidFill>
              <a:latin typeface="Calibri"/>
              <a:ea typeface="Calibri"/>
              <a:cs typeface="Calibri"/>
              <a:sym typeface="Calibri"/>
            </a:endParaRPr>
          </a:p>
        </p:txBody>
      </p:sp>
      <p:sp>
        <p:nvSpPr>
          <p:cNvPr id="3619" name="Google Shape;3619;p45"/>
          <p:cNvSpPr txBox="1"/>
          <p:nvPr/>
        </p:nvSpPr>
        <p:spPr>
          <a:xfrm>
            <a:off x="6601445" y="441671"/>
            <a:ext cx="6445491" cy="663679"/>
          </a:xfrm>
          <a:prstGeom prst="rect">
            <a:avLst/>
          </a:prstGeom>
          <a:noFill/>
          <a:ln>
            <a:noFill/>
          </a:ln>
        </p:spPr>
        <p:txBody>
          <a:bodyPr anchorCtr="0" anchor="t" bIns="0" lIns="0" spcFirstLastPara="1" rIns="0" wrap="square" tIns="18050">
            <a:spAutoFit/>
          </a:bodyPr>
          <a:lstStyle/>
          <a:p>
            <a:pPr indent="0" lvl="0" marL="19022" marR="0" rtl="0" algn="l">
              <a:lnSpc>
                <a:spcPct val="100000"/>
              </a:lnSpc>
              <a:spcBef>
                <a:spcPts val="0"/>
              </a:spcBef>
              <a:spcAft>
                <a:spcPts val="0"/>
              </a:spcAft>
              <a:buNone/>
            </a:pPr>
            <a:r>
              <a:rPr b="0" i="0" lang="en-US" sz="4194" u="none" cap="none" strike="noStrike">
                <a:solidFill>
                  <a:srgbClr val="000000"/>
                </a:solidFill>
                <a:latin typeface="Trebuchet MS"/>
                <a:ea typeface="Trebuchet MS"/>
                <a:cs typeface="Trebuchet MS"/>
                <a:sym typeface="Trebuchet MS"/>
              </a:rPr>
              <a:t>En synthèse, l’UFS c’est: </a:t>
            </a:r>
            <a:endParaRPr b="0" i="0" sz="4194" u="none" cap="none" strike="noStrike">
              <a:solidFill>
                <a:srgbClr val="000000"/>
              </a:solidFill>
              <a:latin typeface="Trebuchet MS"/>
              <a:ea typeface="Trebuchet MS"/>
              <a:cs typeface="Trebuchet MS"/>
              <a:sym typeface="Trebuchet MS"/>
            </a:endParaRPr>
          </a:p>
        </p:txBody>
      </p:sp>
      <p:sp>
        <p:nvSpPr>
          <p:cNvPr id="3620" name="Google Shape;3620;p45"/>
          <p:cNvSpPr txBox="1"/>
          <p:nvPr/>
        </p:nvSpPr>
        <p:spPr>
          <a:xfrm>
            <a:off x="6534974" y="7476068"/>
            <a:ext cx="11383193" cy="1548790"/>
          </a:xfrm>
          <a:prstGeom prst="rect">
            <a:avLst/>
          </a:prstGeom>
          <a:noFill/>
          <a:ln>
            <a:noFill/>
          </a:ln>
        </p:spPr>
        <p:txBody>
          <a:bodyPr anchorCtr="0" anchor="t" bIns="0" lIns="0" spcFirstLastPara="1" rIns="0" wrap="square" tIns="19950">
            <a:spAutoFit/>
          </a:bodyPr>
          <a:lstStyle/>
          <a:p>
            <a:pPr indent="0" lvl="0" marL="19022" marR="0" rtl="0" algn="l">
              <a:lnSpc>
                <a:spcPct val="100000"/>
              </a:lnSpc>
              <a:spcBef>
                <a:spcPts val="0"/>
              </a:spcBef>
              <a:spcAft>
                <a:spcPts val="0"/>
              </a:spcAft>
              <a:buNone/>
            </a:pPr>
            <a:r>
              <a:rPr b="1" i="0" lang="en-US" sz="2400" u="none" cap="none" strike="noStrike">
                <a:solidFill>
                  <a:srgbClr val="000000"/>
                </a:solidFill>
                <a:latin typeface="Arial"/>
                <a:ea typeface="Arial"/>
                <a:cs typeface="Arial"/>
                <a:sym typeface="Arial"/>
              </a:rPr>
              <a:t>Soutenir</a:t>
            </a:r>
            <a:endParaRPr/>
          </a:p>
          <a:p>
            <a:pPr indent="-512636" lvl="0" marL="531657" marR="0" rtl="0" algn="l">
              <a:lnSpc>
                <a:spcPct val="100000"/>
              </a:lnSpc>
              <a:spcBef>
                <a:spcPts val="158"/>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les actions qui participent aux stratégies d’adaptation et d’atténuation au changement climatique (approche par les co-bénéfices)</a:t>
            </a:r>
            <a:endParaRPr/>
          </a:p>
          <a:p>
            <a:pPr indent="-512636" lvl="0" marL="531657" marR="0" rtl="0" algn="l">
              <a:lnSpc>
                <a:spcPct val="100000"/>
              </a:lnSpc>
              <a:spcBef>
                <a:spcPts val="158"/>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la prise de décision basée sur des données probantes (objectiver les choix)</a:t>
            </a:r>
            <a:endParaRPr b="0" i="0" sz="2400" u="none" cap="none" strike="noStrike">
              <a:solidFill>
                <a:srgbClr val="000000"/>
              </a:solidFill>
              <a:latin typeface="Arial"/>
              <a:ea typeface="Arial"/>
              <a:cs typeface="Arial"/>
              <a:sym typeface="Arial"/>
            </a:endParaRPr>
          </a:p>
        </p:txBody>
      </p:sp>
      <p:sp>
        <p:nvSpPr>
          <p:cNvPr id="3621" name="Google Shape;3621;p45"/>
          <p:cNvSpPr txBox="1"/>
          <p:nvPr/>
        </p:nvSpPr>
        <p:spPr>
          <a:xfrm>
            <a:off x="6358653" y="1895724"/>
            <a:ext cx="11574585" cy="5084405"/>
          </a:xfrm>
          <a:prstGeom prst="rect">
            <a:avLst/>
          </a:prstGeom>
          <a:noFill/>
          <a:ln cap="flat" cmpd="sng" w="9525">
            <a:solidFill>
              <a:srgbClr val="25366A"/>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10000"/>
              </a:lnSpc>
              <a:spcBef>
                <a:spcPts val="0"/>
              </a:spcBef>
              <a:spcAft>
                <a:spcPts val="0"/>
              </a:spcAft>
              <a:buNone/>
            </a:pPr>
            <a:r>
              <a:rPr b="0" i="0" lang="en-US" sz="2700" u="none" cap="none" strike="noStrike">
                <a:solidFill>
                  <a:srgbClr val="000000"/>
                </a:solidFill>
                <a:latin typeface="Arial"/>
                <a:ea typeface="Arial"/>
                <a:cs typeface="Arial"/>
                <a:sym typeface="Arial"/>
              </a:rPr>
              <a:t>Une approche qui vise à utiliser les </a:t>
            </a:r>
            <a:r>
              <a:rPr b="1" i="0" lang="en-US" sz="2700" u="none" cap="none" strike="noStrike">
                <a:solidFill>
                  <a:srgbClr val="23366A"/>
                </a:solidFill>
                <a:latin typeface="Arial"/>
                <a:ea typeface="Arial"/>
                <a:cs typeface="Arial"/>
                <a:sym typeface="Arial"/>
              </a:rPr>
              <a:t>politiques d’aménagement et d’urbanisme </a:t>
            </a:r>
            <a:r>
              <a:rPr b="0" i="0" lang="en-US" sz="2700" u="none" cap="none" strike="noStrike">
                <a:solidFill>
                  <a:srgbClr val="000000"/>
                </a:solidFill>
                <a:latin typeface="Arial"/>
                <a:ea typeface="Arial"/>
                <a:cs typeface="Arial"/>
                <a:sym typeface="Arial"/>
              </a:rPr>
              <a:t>pour agir sur un large panel de </a:t>
            </a:r>
            <a:r>
              <a:rPr b="1" i="0" lang="en-US" sz="2700" u="none" cap="none" strike="noStrike">
                <a:solidFill>
                  <a:srgbClr val="000000"/>
                </a:solidFill>
                <a:latin typeface="Arial"/>
                <a:ea typeface="Arial"/>
                <a:cs typeface="Arial"/>
                <a:sym typeface="Arial"/>
              </a:rPr>
              <a:t>déterminants de santé</a:t>
            </a:r>
            <a:r>
              <a:rPr b="0" i="0" lang="en-US" sz="2700" u="none" cap="none" strike="noStrike">
                <a:solidFill>
                  <a:srgbClr val="000000"/>
                </a:solidFill>
                <a:latin typeface="Arial"/>
                <a:ea typeface="Arial"/>
                <a:cs typeface="Arial"/>
                <a:sym typeface="Arial"/>
              </a:rPr>
              <a:t>, </a:t>
            </a:r>
            <a:r>
              <a:rPr b="1" i="0" lang="en-US" sz="2700" u="none" cap="none" strike="noStrike">
                <a:solidFill>
                  <a:srgbClr val="000000"/>
                </a:solidFill>
                <a:latin typeface="Arial"/>
                <a:ea typeface="Arial"/>
                <a:cs typeface="Arial"/>
                <a:sym typeface="Arial"/>
              </a:rPr>
              <a:t>en mobilisant différents  outils </a:t>
            </a:r>
            <a:r>
              <a:rPr b="0" i="0" lang="en-US" sz="2700" u="none" cap="none" strike="noStrike">
                <a:solidFill>
                  <a:srgbClr val="000000"/>
                </a:solidFill>
                <a:latin typeface="Arial"/>
                <a:ea typeface="Arial"/>
                <a:cs typeface="Arial"/>
                <a:sym typeface="Arial"/>
              </a:rPr>
              <a:t>et </a:t>
            </a:r>
            <a:r>
              <a:rPr b="1" i="0" lang="en-US" sz="2700" u="none" cap="none" strike="noStrike">
                <a:solidFill>
                  <a:srgbClr val="000000"/>
                </a:solidFill>
                <a:latin typeface="Arial"/>
                <a:ea typeface="Arial"/>
                <a:cs typeface="Arial"/>
                <a:sym typeface="Arial"/>
              </a:rPr>
              <a:t>acteurs </a:t>
            </a:r>
            <a:r>
              <a:rPr b="0" i="0" lang="en-US" sz="2700" u="none" cap="none" strike="noStrike">
                <a:solidFill>
                  <a:srgbClr val="000000"/>
                </a:solidFill>
                <a:latin typeface="Arial"/>
                <a:ea typeface="Arial"/>
                <a:cs typeface="Arial"/>
                <a:sym typeface="Arial"/>
              </a:rPr>
              <a:t>des territoires, pour encourager des choix qui :</a:t>
            </a:r>
            <a:endParaRPr/>
          </a:p>
          <a:p>
            <a:pPr indent="0" lvl="0" marL="0" marR="0" rtl="0" algn="ctr">
              <a:lnSpc>
                <a:spcPct val="110000"/>
              </a:lnSpc>
              <a:spcBef>
                <a:spcPts val="0"/>
              </a:spcBef>
              <a:spcAft>
                <a:spcPts val="0"/>
              </a:spcAft>
              <a:buNone/>
            </a:pPr>
            <a:r>
              <a:t/>
            </a:r>
            <a:endParaRPr b="0" i="0" sz="2700" u="none" cap="none" strike="noStrike">
              <a:solidFill>
                <a:srgbClr val="000000"/>
              </a:solidFill>
              <a:latin typeface="Arial"/>
              <a:ea typeface="Arial"/>
              <a:cs typeface="Arial"/>
              <a:sym typeface="Arial"/>
            </a:endParaRPr>
          </a:p>
          <a:p>
            <a:pPr indent="-489971" lvl="0" marL="489971" marR="50408" rtl="0" algn="ctr">
              <a:lnSpc>
                <a:spcPct val="110000"/>
              </a:lnSpc>
              <a:spcBef>
                <a:spcPts val="0"/>
              </a:spcBef>
              <a:spcAft>
                <a:spcPts val="0"/>
              </a:spcAft>
              <a:buClr>
                <a:srgbClr val="C00000"/>
              </a:buClr>
              <a:buSzPts val="2700"/>
              <a:buFont typeface="Noto Sans Symbols"/>
              <a:buChar char="⮚"/>
            </a:pPr>
            <a:r>
              <a:rPr b="1" i="0" lang="en-US" sz="2700" u="none" cap="none" strike="noStrike">
                <a:solidFill>
                  <a:srgbClr val="C00000"/>
                </a:solidFill>
                <a:latin typeface="Arial"/>
                <a:ea typeface="Arial"/>
                <a:cs typeface="Arial"/>
                <a:sym typeface="Arial"/>
              </a:rPr>
              <a:t> minimisent l’exposition </a:t>
            </a:r>
            <a:r>
              <a:rPr b="0" i="0" lang="en-US" sz="2700" u="none" cap="none" strike="noStrike">
                <a:solidFill>
                  <a:srgbClr val="000000"/>
                </a:solidFill>
                <a:latin typeface="Arial"/>
                <a:ea typeface="Arial"/>
                <a:cs typeface="Arial"/>
                <a:sym typeface="Arial"/>
              </a:rPr>
              <a:t>des populations à des </a:t>
            </a:r>
            <a:r>
              <a:rPr b="1" i="0" lang="en-US" sz="2700" u="none" cap="none" strike="noStrike">
                <a:solidFill>
                  <a:srgbClr val="C00000"/>
                </a:solidFill>
                <a:latin typeface="Arial"/>
                <a:ea typeface="Arial"/>
                <a:cs typeface="Arial"/>
                <a:sym typeface="Arial"/>
              </a:rPr>
              <a:t>facteurs de</a:t>
            </a:r>
            <a:r>
              <a:rPr b="0" i="0" lang="en-US" sz="2700" u="none" cap="none" strike="noStrike">
                <a:solidFill>
                  <a:srgbClr val="000000"/>
                </a:solidFill>
                <a:latin typeface="Arial"/>
                <a:ea typeface="Arial"/>
                <a:cs typeface="Arial"/>
                <a:sym typeface="Arial"/>
              </a:rPr>
              <a:t> </a:t>
            </a:r>
            <a:r>
              <a:rPr b="1" i="0" lang="en-US" sz="2700" u="none" cap="none" strike="noStrike">
                <a:solidFill>
                  <a:srgbClr val="C00000"/>
                </a:solidFill>
                <a:latin typeface="Arial"/>
                <a:ea typeface="Arial"/>
                <a:cs typeface="Arial"/>
                <a:sym typeface="Arial"/>
              </a:rPr>
              <a:t>risque </a:t>
            </a:r>
            <a:r>
              <a:rPr b="0" i="1" lang="en-US" sz="2700" u="none" cap="none" strike="noStrike">
                <a:solidFill>
                  <a:srgbClr val="C00000"/>
                </a:solidFill>
                <a:latin typeface="Arial"/>
                <a:ea typeface="Arial"/>
                <a:cs typeface="Arial"/>
                <a:sym typeface="Arial"/>
              </a:rPr>
              <a:t>(pollution de l’air, nuisances sonores, îlot de chaleur urbain, l’isolement social, etc.) </a:t>
            </a:r>
            <a:r>
              <a:rPr b="0" i="1" lang="en-US" sz="2700" u="none" cap="none" strike="noStrike">
                <a:solidFill>
                  <a:srgbClr val="000000"/>
                </a:solidFill>
                <a:latin typeface="Arial"/>
                <a:ea typeface="Arial"/>
                <a:cs typeface="Arial"/>
                <a:sym typeface="Arial"/>
              </a:rPr>
              <a:t> </a:t>
            </a:r>
            <a:endParaRPr/>
          </a:p>
          <a:p>
            <a:pPr indent="0" lvl="0" marL="0" marR="50408" rtl="0" algn="ctr">
              <a:lnSpc>
                <a:spcPct val="110000"/>
              </a:lnSpc>
              <a:spcBef>
                <a:spcPts val="0"/>
              </a:spcBef>
              <a:spcAft>
                <a:spcPts val="0"/>
              </a:spcAft>
              <a:buNone/>
            </a:pPr>
            <a:r>
              <a:rPr b="0" i="1" lang="en-US" sz="2700" u="none" cap="none" strike="noStrike">
                <a:solidFill>
                  <a:srgbClr val="000000"/>
                </a:solidFill>
                <a:latin typeface="Arial"/>
                <a:ea typeface="Arial"/>
                <a:cs typeface="Arial"/>
                <a:sym typeface="Arial"/>
              </a:rPr>
              <a:t>&amp;</a:t>
            </a:r>
            <a:endParaRPr b="0" i="0" sz="2700" u="none" cap="none" strike="noStrike">
              <a:solidFill>
                <a:srgbClr val="000000"/>
              </a:solidFill>
              <a:latin typeface="Arial"/>
              <a:ea typeface="Arial"/>
              <a:cs typeface="Arial"/>
              <a:sym typeface="Arial"/>
            </a:endParaRPr>
          </a:p>
          <a:p>
            <a:pPr indent="-489971" lvl="0" marL="489971" marR="0" rtl="0" algn="ctr">
              <a:lnSpc>
                <a:spcPct val="110000"/>
              </a:lnSpc>
              <a:spcBef>
                <a:spcPts val="0"/>
              </a:spcBef>
              <a:spcAft>
                <a:spcPts val="0"/>
              </a:spcAft>
              <a:buClr>
                <a:srgbClr val="385622"/>
              </a:buClr>
              <a:buSzPts val="2700"/>
              <a:buFont typeface="Noto Sans Symbols"/>
              <a:buChar char="⮚"/>
            </a:pPr>
            <a:r>
              <a:rPr b="1" i="0" lang="en-US" sz="2700" u="none" cap="none" strike="noStrike">
                <a:solidFill>
                  <a:srgbClr val="385622"/>
                </a:solidFill>
                <a:latin typeface="Arial"/>
                <a:ea typeface="Arial"/>
                <a:cs typeface="Arial"/>
                <a:sym typeface="Arial"/>
              </a:rPr>
              <a:t> favorisent l’exposition </a:t>
            </a:r>
            <a:r>
              <a:rPr b="0" i="0" lang="en-US" sz="2700" u="none" cap="none" strike="noStrike">
                <a:solidFill>
                  <a:srgbClr val="000000"/>
                </a:solidFill>
                <a:latin typeface="Arial"/>
                <a:ea typeface="Arial"/>
                <a:cs typeface="Arial"/>
                <a:sym typeface="Arial"/>
              </a:rPr>
              <a:t>à des </a:t>
            </a:r>
            <a:r>
              <a:rPr b="1" i="0" lang="en-US" sz="2700" u="none" cap="none" strike="noStrike">
                <a:solidFill>
                  <a:srgbClr val="385622"/>
                </a:solidFill>
                <a:latin typeface="Arial"/>
                <a:ea typeface="Arial"/>
                <a:cs typeface="Arial"/>
                <a:sym typeface="Arial"/>
              </a:rPr>
              <a:t>facteurs de protection </a:t>
            </a:r>
            <a:r>
              <a:rPr b="0" i="1" lang="en-US" sz="2700" u="none" cap="none" strike="noStrike">
                <a:solidFill>
                  <a:srgbClr val="4F6128"/>
                </a:solidFill>
                <a:latin typeface="Arial"/>
                <a:ea typeface="Arial"/>
                <a:cs typeface="Arial"/>
                <a:sym typeface="Arial"/>
              </a:rPr>
              <a:t>(pratique de l’activité physique, accès aux soins ou aux espaces verts, etc.).</a:t>
            </a:r>
            <a:endParaRPr/>
          </a:p>
          <a:p>
            <a:pPr indent="0" lvl="0" marL="0" marR="0" rtl="0" algn="ctr">
              <a:lnSpc>
                <a:spcPct val="110000"/>
              </a:lnSpc>
              <a:spcBef>
                <a:spcPts val="0"/>
              </a:spcBef>
              <a:spcAft>
                <a:spcPts val="0"/>
              </a:spcAft>
              <a:buNone/>
            </a:pPr>
            <a:r>
              <a:t/>
            </a:r>
            <a:endParaRPr b="0" i="0" sz="2700" u="none" cap="none" strike="noStrike">
              <a:solidFill>
                <a:srgbClr val="25366A"/>
              </a:solidFill>
              <a:latin typeface="Arial"/>
              <a:ea typeface="Arial"/>
              <a:cs typeface="Arial"/>
              <a:sym typeface="Arial"/>
            </a:endParaRPr>
          </a:p>
          <a:p>
            <a:pPr indent="0" lvl="0" marL="0" marR="0" rtl="0" algn="ctr">
              <a:lnSpc>
                <a:spcPct val="110000"/>
              </a:lnSpc>
              <a:spcBef>
                <a:spcPts val="0"/>
              </a:spcBef>
              <a:spcAft>
                <a:spcPts val="0"/>
              </a:spcAft>
              <a:buNone/>
            </a:pPr>
            <a:r>
              <a:rPr b="0" i="0" lang="en-US" sz="2700" u="none" cap="none" strike="noStrike">
                <a:solidFill>
                  <a:srgbClr val="25366A"/>
                </a:solidFill>
                <a:latin typeface="Arial"/>
                <a:ea typeface="Arial"/>
                <a:cs typeface="Arial"/>
                <a:sym typeface="Arial"/>
              </a:rPr>
              <a:t>+ Porter une attention particulière aux inégalités de santé et à la justice sociale</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showMasterSp="0">
  <p:cSld>
    <p:spTree>
      <p:nvGrpSpPr>
        <p:cNvPr id="3626" name="Shape 3626"/>
        <p:cNvGrpSpPr/>
        <p:nvPr/>
      </p:nvGrpSpPr>
      <p:grpSpPr>
        <a:xfrm>
          <a:off x="0" y="0"/>
          <a:ext cx="0" cy="0"/>
          <a:chOff x="0" y="0"/>
          <a:chExt cx="0" cy="0"/>
        </a:xfrm>
      </p:grpSpPr>
      <p:sp>
        <p:nvSpPr>
          <p:cNvPr id="3627" name="Google Shape;3627;p46"/>
          <p:cNvSpPr txBox="1"/>
          <p:nvPr/>
        </p:nvSpPr>
        <p:spPr>
          <a:xfrm rot="-5400000">
            <a:off x="16295918" y="6786863"/>
            <a:ext cx="3424752" cy="205184"/>
          </a:xfrm>
          <a:prstGeom prst="rect">
            <a:avLst/>
          </a:prstGeom>
          <a:noFill/>
          <a:ln>
            <a:noFill/>
          </a:ln>
        </p:spPr>
        <p:txBody>
          <a:bodyPr anchorCtr="0" anchor="t" bIns="0" lIns="0" spcFirstLastPara="1" rIns="0" wrap="square" tIns="0">
            <a:spAutoFit/>
          </a:bodyPr>
          <a:lstStyle/>
          <a:p>
            <a:pPr indent="0" lvl="0" marL="19022" marR="0" rtl="0" algn="l">
              <a:lnSpc>
                <a:spcPct val="104542"/>
              </a:lnSpc>
              <a:spcBef>
                <a:spcPts val="0"/>
              </a:spcBef>
              <a:spcAft>
                <a:spcPts val="0"/>
              </a:spcAft>
              <a:buClr>
                <a:srgbClr val="888888"/>
              </a:buClr>
              <a:buSzPts val="1497"/>
              <a:buFont typeface="Arial"/>
              <a:buNone/>
            </a:pPr>
            <a:r>
              <a:rPr b="0" i="0" lang="en-US" sz="1497" u="sng" cap="none" strike="noStrike">
                <a:solidFill>
                  <a:srgbClr val="888888"/>
                </a:solidFill>
                <a:latin typeface="Calibri"/>
                <a:ea typeface="Calibri"/>
                <a:cs typeface="Calibri"/>
                <a:sym typeface="Calibri"/>
                <a:hlinkClick r:id="rId3">
                  <a:extLst>
                    <a:ext uri="{A12FA001-AC4F-418D-AE19-62706E023703}">
                      <ahyp:hlinkClr val="tx"/>
                    </a:ext>
                  </a:extLst>
                </a:hlinkClick>
              </a:rPr>
              <a:t>A.Roué Le Gall -</a:t>
            </a:r>
            <a:r>
              <a:rPr b="0" i="0" lang="en-US" sz="1497" u="none" cap="none" strike="noStrike">
                <a:solidFill>
                  <a:srgbClr val="888888"/>
                </a:solidFill>
                <a:latin typeface="Calibri"/>
                <a:ea typeface="Calibri"/>
                <a:cs typeface="Calibri"/>
                <a:sym typeface="Calibri"/>
              </a:rPr>
              <a:t> EHESP Lin</a:t>
            </a:r>
            <a:r>
              <a:rPr b="0" i="0" lang="en-US" sz="1497" u="sng" cap="none" strike="noStrike">
                <a:solidFill>
                  <a:srgbClr val="888888"/>
                </a:solidFill>
                <a:latin typeface="Calibri"/>
                <a:ea typeface="Calibri"/>
                <a:cs typeface="Calibri"/>
                <a:sym typeface="Calibri"/>
                <a:hlinkClick r:id="rId4">
                  <a:extLst>
                    <a:ext uri="{A12FA001-AC4F-418D-AE19-62706E023703}">
                      <ahyp:hlinkClr val="tx"/>
                    </a:ext>
                  </a:extLst>
                </a:hlinkClick>
              </a:rPr>
              <a:t>kcity- 15/10/2025</a:t>
            </a:r>
            <a:endParaRPr b="0" i="0" sz="1497" u="none" cap="none" strike="noStrike">
              <a:solidFill>
                <a:srgbClr val="000000"/>
              </a:solidFill>
              <a:latin typeface="Calibri"/>
              <a:ea typeface="Calibri"/>
              <a:cs typeface="Calibri"/>
              <a:sym typeface="Calibri"/>
            </a:endParaRPr>
          </a:p>
        </p:txBody>
      </p:sp>
      <p:sp>
        <p:nvSpPr>
          <p:cNvPr id="3628" name="Google Shape;3628;p46"/>
          <p:cNvSpPr txBox="1"/>
          <p:nvPr>
            <p:ph type="title"/>
          </p:nvPr>
        </p:nvSpPr>
        <p:spPr>
          <a:xfrm>
            <a:off x="1271480" y="191528"/>
            <a:ext cx="13337288" cy="1602333"/>
          </a:xfrm>
          <a:prstGeom prst="rect">
            <a:avLst/>
          </a:prstGeom>
          <a:noFill/>
          <a:ln>
            <a:noFill/>
          </a:ln>
        </p:spPr>
        <p:txBody>
          <a:bodyPr anchorCtr="0" anchor="t" bIns="0" lIns="0" spcFirstLastPara="1" rIns="0" wrap="square" tIns="19000">
            <a:spAutoFit/>
          </a:bodyPr>
          <a:lstStyle/>
          <a:p>
            <a:pPr indent="0" lvl="0" marL="19022" marR="7610" rtl="0" algn="ctr">
              <a:spcBef>
                <a:spcPts val="0"/>
              </a:spcBef>
              <a:spcAft>
                <a:spcPts val="0"/>
              </a:spcAft>
              <a:buNone/>
            </a:pPr>
            <a:r>
              <a:rPr b="1" lang="en-US" sz="4001">
                <a:solidFill>
                  <a:srgbClr val="2F435C"/>
                </a:solidFill>
              </a:rPr>
              <a:t>Diffusion </a:t>
            </a:r>
            <a:r>
              <a:rPr lang="en-US" sz="4001">
                <a:solidFill>
                  <a:srgbClr val="2F435C"/>
                </a:solidFill>
              </a:rPr>
              <a:t>de la </a:t>
            </a:r>
            <a:r>
              <a:rPr b="1" lang="en-US" sz="4001" u="sng">
                <a:solidFill>
                  <a:srgbClr val="2F435C"/>
                </a:solidFill>
              </a:rPr>
              <a:t>définition et des éléments de cadrage commun </a:t>
            </a:r>
            <a:r>
              <a:rPr lang="en-US" sz="4001">
                <a:solidFill>
                  <a:srgbClr val="2F435C"/>
                </a:solidFill>
              </a:rPr>
              <a:t>de l’UFS via des </a:t>
            </a:r>
            <a:r>
              <a:rPr b="1" lang="en-US" sz="4001">
                <a:solidFill>
                  <a:srgbClr val="2F435C"/>
                </a:solidFill>
              </a:rPr>
              <a:t>publications nationales </a:t>
            </a:r>
            <a:br>
              <a:rPr b="1" lang="en-US" sz="4001">
                <a:solidFill>
                  <a:srgbClr val="2F435C"/>
                </a:solidFill>
              </a:rPr>
            </a:br>
            <a:r>
              <a:rPr i="1" lang="en-US" sz="2286">
                <a:solidFill>
                  <a:srgbClr val="2F435C"/>
                </a:solidFill>
              </a:rPr>
              <a:t>(productions scientifiques &amp; revues professionnelles sectorielles, presse locale)</a:t>
            </a:r>
            <a:endParaRPr sz="1797"/>
          </a:p>
        </p:txBody>
      </p:sp>
      <p:sp>
        <p:nvSpPr>
          <p:cNvPr id="3629" name="Google Shape;3629;p46"/>
          <p:cNvSpPr txBox="1"/>
          <p:nvPr>
            <p:ph idx="11" type="ftr"/>
          </p:nvPr>
        </p:nvSpPr>
        <p:spPr>
          <a:xfrm>
            <a:off x="4744414" y="9883892"/>
            <a:ext cx="5843288" cy="263918"/>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FF0000"/>
              </a:buClr>
              <a:buSzPts val="1715"/>
              <a:buFont typeface="Arial"/>
              <a:buNone/>
            </a:pPr>
            <a:r>
              <a:rPr b="0" i="0" lang="en-US" sz="1715" u="none" cap="none" strike="noStrike">
                <a:solidFill>
                  <a:srgbClr val="FF0000"/>
                </a:solidFill>
                <a:latin typeface="Calibri"/>
                <a:ea typeface="Calibri"/>
                <a:cs typeface="Calibri"/>
                <a:sym typeface="Calibri"/>
              </a:rPr>
              <a:t>ARLG-EHESP-30 juin 2026 </a:t>
            </a:r>
            <a:endParaRPr b="0" i="0" sz="1715" u="none" cap="none" strike="noStrike">
              <a:solidFill>
                <a:srgbClr val="FF0000"/>
              </a:solidFill>
              <a:latin typeface="Calibri"/>
              <a:ea typeface="Calibri"/>
              <a:cs typeface="Calibri"/>
              <a:sym typeface="Calibri"/>
            </a:endParaRPr>
          </a:p>
        </p:txBody>
      </p:sp>
      <p:pic>
        <p:nvPicPr>
          <p:cNvPr id="3630" name="Google Shape;3630;p46"/>
          <p:cNvPicPr preferRelativeResize="0"/>
          <p:nvPr/>
        </p:nvPicPr>
        <p:blipFill rotWithShape="1">
          <a:blip r:embed="rId5">
            <a:alphaModFix/>
          </a:blip>
          <a:srcRect b="0" l="0" r="0" t="0"/>
          <a:stretch/>
        </p:blipFill>
        <p:spPr>
          <a:xfrm>
            <a:off x="15143264" y="320125"/>
            <a:ext cx="2879796" cy="1260149"/>
          </a:xfrm>
          <a:prstGeom prst="rect">
            <a:avLst/>
          </a:prstGeom>
          <a:noFill/>
          <a:ln>
            <a:noFill/>
          </a:ln>
        </p:spPr>
      </p:pic>
      <p:pic>
        <p:nvPicPr>
          <p:cNvPr id="3631" name="Google Shape;3631;p46"/>
          <p:cNvPicPr preferRelativeResize="0"/>
          <p:nvPr/>
        </p:nvPicPr>
        <p:blipFill rotWithShape="1">
          <a:blip r:embed="rId6">
            <a:alphaModFix/>
          </a:blip>
          <a:srcRect b="0" l="0" r="0" t="0"/>
          <a:stretch/>
        </p:blipFill>
        <p:spPr>
          <a:xfrm>
            <a:off x="455782" y="2574698"/>
            <a:ext cx="2983886" cy="3844538"/>
          </a:xfrm>
          <a:prstGeom prst="rect">
            <a:avLst/>
          </a:prstGeom>
          <a:noFill/>
          <a:ln>
            <a:noFill/>
          </a:ln>
        </p:spPr>
      </p:pic>
      <p:pic>
        <p:nvPicPr>
          <p:cNvPr id="3632" name="Google Shape;3632;p46"/>
          <p:cNvPicPr preferRelativeResize="0"/>
          <p:nvPr/>
        </p:nvPicPr>
        <p:blipFill rotWithShape="1">
          <a:blip r:embed="rId7">
            <a:alphaModFix/>
          </a:blip>
          <a:srcRect b="0" l="0" r="0" t="0"/>
          <a:stretch/>
        </p:blipFill>
        <p:spPr>
          <a:xfrm>
            <a:off x="3889035" y="2913086"/>
            <a:ext cx="3041856" cy="3858243"/>
          </a:xfrm>
          <a:prstGeom prst="rect">
            <a:avLst/>
          </a:prstGeom>
          <a:noFill/>
          <a:ln>
            <a:noFill/>
          </a:ln>
        </p:spPr>
      </p:pic>
      <p:sp>
        <p:nvSpPr>
          <p:cNvPr id="3633" name="Google Shape;3633;p46"/>
          <p:cNvSpPr txBox="1"/>
          <p:nvPr/>
        </p:nvSpPr>
        <p:spPr>
          <a:xfrm>
            <a:off x="448646" y="2567471"/>
            <a:ext cx="3004385" cy="327449"/>
          </a:xfrm>
          <a:prstGeom prst="rect">
            <a:avLst/>
          </a:prstGeom>
          <a:noFill/>
          <a:ln>
            <a:noFill/>
          </a:ln>
        </p:spPr>
        <p:txBody>
          <a:bodyPr anchorCtr="0" anchor="t" bIns="0" lIns="0" spcFirstLastPara="1" rIns="0" wrap="square" tIns="50400">
            <a:spAutoFit/>
          </a:bodyPr>
          <a:lstStyle/>
          <a:p>
            <a:pPr indent="0" lvl="0" marL="820788" marR="0" rtl="0" algn="l">
              <a:lnSpc>
                <a:spcPct val="100000"/>
              </a:lnSpc>
              <a:spcBef>
                <a:spcPts val="0"/>
              </a:spcBef>
              <a:spcAft>
                <a:spcPts val="0"/>
              </a:spcAft>
              <a:buClr>
                <a:srgbClr val="000000"/>
              </a:buClr>
              <a:buSzPts val="1796"/>
              <a:buFont typeface="Arial"/>
              <a:buNone/>
            </a:pPr>
            <a:r>
              <a:rPr b="1" i="0" lang="en-US" sz="1797" u="none" cap="none" strike="noStrike">
                <a:solidFill>
                  <a:srgbClr val="000000"/>
                </a:solidFill>
                <a:latin typeface="Calibri"/>
                <a:ea typeface="Calibri"/>
                <a:cs typeface="Calibri"/>
                <a:sym typeface="Calibri"/>
              </a:rPr>
              <a:t>2014</a:t>
            </a:r>
            <a:endParaRPr b="0" i="0" sz="1797" u="none" cap="none" strike="noStrike">
              <a:solidFill>
                <a:srgbClr val="000000"/>
              </a:solidFill>
              <a:latin typeface="Calibri"/>
              <a:ea typeface="Calibri"/>
              <a:cs typeface="Calibri"/>
              <a:sym typeface="Calibri"/>
            </a:endParaRPr>
          </a:p>
        </p:txBody>
      </p:sp>
      <p:sp>
        <p:nvSpPr>
          <p:cNvPr id="3634" name="Google Shape;3634;p46"/>
          <p:cNvSpPr txBox="1"/>
          <p:nvPr/>
        </p:nvSpPr>
        <p:spPr>
          <a:xfrm>
            <a:off x="3941723" y="2558531"/>
            <a:ext cx="504060" cy="295758"/>
          </a:xfrm>
          <a:prstGeom prst="rect">
            <a:avLst/>
          </a:prstGeom>
          <a:noFill/>
          <a:ln>
            <a:noFill/>
          </a:ln>
        </p:spPr>
        <p:txBody>
          <a:bodyPr anchorCtr="0" anchor="t" bIns="0" lIns="0" spcFirstLastPara="1" rIns="0" wrap="square" tIns="19000">
            <a:spAutoFit/>
          </a:bodyPr>
          <a:lstStyle/>
          <a:p>
            <a:pPr indent="0" lvl="0" marL="19022" marR="0" rtl="0" algn="l">
              <a:lnSpc>
                <a:spcPct val="100000"/>
              </a:lnSpc>
              <a:spcBef>
                <a:spcPts val="0"/>
              </a:spcBef>
              <a:spcAft>
                <a:spcPts val="0"/>
              </a:spcAft>
              <a:buClr>
                <a:srgbClr val="000000"/>
              </a:buClr>
              <a:buSzPts val="1796"/>
              <a:buFont typeface="Arial"/>
              <a:buNone/>
            </a:pPr>
            <a:r>
              <a:rPr b="1" i="0" lang="en-US" sz="1797" u="none" cap="none" strike="noStrike">
                <a:solidFill>
                  <a:srgbClr val="000000"/>
                </a:solidFill>
                <a:latin typeface="Calibri"/>
                <a:ea typeface="Calibri"/>
                <a:cs typeface="Calibri"/>
                <a:sym typeface="Calibri"/>
              </a:rPr>
              <a:t>2020</a:t>
            </a:r>
            <a:endParaRPr b="0" i="0" sz="1797" u="none" cap="none" strike="noStrike">
              <a:solidFill>
                <a:srgbClr val="000000"/>
              </a:solidFill>
              <a:latin typeface="Calibri"/>
              <a:ea typeface="Calibri"/>
              <a:cs typeface="Calibri"/>
              <a:sym typeface="Calibri"/>
            </a:endParaRPr>
          </a:p>
        </p:txBody>
      </p:sp>
      <p:sp>
        <p:nvSpPr>
          <p:cNvPr id="3635" name="Google Shape;3635;p46"/>
          <p:cNvSpPr txBox="1"/>
          <p:nvPr/>
        </p:nvSpPr>
        <p:spPr>
          <a:xfrm>
            <a:off x="12559623" y="8353199"/>
            <a:ext cx="466017" cy="224357"/>
          </a:xfrm>
          <a:prstGeom prst="rect">
            <a:avLst/>
          </a:prstGeom>
          <a:noFill/>
          <a:ln>
            <a:noFill/>
          </a:ln>
        </p:spPr>
        <p:txBody>
          <a:bodyPr anchorCtr="0" anchor="t" bIns="0" lIns="0" spcFirstLastPara="1" rIns="0" wrap="square" tIns="0">
            <a:spAutoFit/>
          </a:bodyPr>
          <a:lstStyle/>
          <a:p>
            <a:pPr indent="0" lvl="0" marL="0" marR="0" rtl="0" algn="l">
              <a:lnSpc>
                <a:spcPct val="95044"/>
              </a:lnSpc>
              <a:spcBef>
                <a:spcPts val="0"/>
              </a:spcBef>
              <a:spcAft>
                <a:spcPts val="0"/>
              </a:spcAft>
              <a:buClr>
                <a:srgbClr val="000000"/>
              </a:buClr>
              <a:buSzPts val="1796"/>
              <a:buFont typeface="Arial"/>
              <a:buNone/>
            </a:pPr>
            <a:r>
              <a:rPr b="0" i="0" lang="en-US" sz="1797" u="none" cap="none" strike="noStrike">
                <a:solidFill>
                  <a:srgbClr val="000000"/>
                </a:solidFill>
                <a:latin typeface="Calibri"/>
                <a:ea typeface="Calibri"/>
                <a:cs typeface="Calibri"/>
                <a:sym typeface="Calibri"/>
              </a:rPr>
              <a:t>2021</a:t>
            </a:r>
            <a:endParaRPr b="0" i="0" sz="1797" u="none" cap="none" strike="noStrike">
              <a:solidFill>
                <a:srgbClr val="000000"/>
              </a:solidFill>
              <a:latin typeface="Calibri"/>
              <a:ea typeface="Calibri"/>
              <a:cs typeface="Calibri"/>
              <a:sym typeface="Calibri"/>
            </a:endParaRPr>
          </a:p>
        </p:txBody>
      </p:sp>
      <p:grpSp>
        <p:nvGrpSpPr>
          <p:cNvPr id="3636" name="Google Shape;3636;p46"/>
          <p:cNvGrpSpPr/>
          <p:nvPr/>
        </p:nvGrpSpPr>
        <p:grpSpPr>
          <a:xfrm>
            <a:off x="6165842" y="7377958"/>
            <a:ext cx="8442926" cy="2793062"/>
            <a:chOff x="4107546" y="4920899"/>
            <a:chExt cx="5637163" cy="1864868"/>
          </a:xfrm>
        </p:grpSpPr>
        <p:pic>
          <p:nvPicPr>
            <p:cNvPr id="3637" name="Google Shape;3637;p46"/>
            <p:cNvPicPr preferRelativeResize="0"/>
            <p:nvPr/>
          </p:nvPicPr>
          <p:blipFill rotWithShape="1">
            <a:blip r:embed="rId8">
              <a:alphaModFix/>
            </a:blip>
            <a:srcRect b="0" l="0" r="0" t="0"/>
            <a:stretch/>
          </p:blipFill>
          <p:spPr>
            <a:xfrm>
              <a:off x="4107546" y="5319701"/>
              <a:ext cx="1933702" cy="1003427"/>
            </a:xfrm>
            <a:prstGeom prst="rect">
              <a:avLst/>
            </a:prstGeom>
            <a:noFill/>
            <a:ln>
              <a:noFill/>
            </a:ln>
          </p:spPr>
        </p:pic>
        <p:pic>
          <p:nvPicPr>
            <p:cNvPr id="3638" name="Google Shape;3638;p46"/>
            <p:cNvPicPr preferRelativeResize="0"/>
            <p:nvPr/>
          </p:nvPicPr>
          <p:blipFill rotWithShape="1">
            <a:blip r:embed="rId9">
              <a:alphaModFix/>
            </a:blip>
            <a:srcRect b="0" l="0" r="0" t="0"/>
            <a:stretch/>
          </p:blipFill>
          <p:spPr>
            <a:xfrm>
              <a:off x="6065393" y="4920899"/>
              <a:ext cx="3679316" cy="1864868"/>
            </a:xfrm>
            <a:prstGeom prst="rect">
              <a:avLst/>
            </a:prstGeom>
            <a:noFill/>
            <a:ln>
              <a:noFill/>
            </a:ln>
          </p:spPr>
        </p:pic>
      </p:grpSp>
      <p:grpSp>
        <p:nvGrpSpPr>
          <p:cNvPr id="3639" name="Google Shape;3639;p46"/>
          <p:cNvGrpSpPr/>
          <p:nvPr/>
        </p:nvGrpSpPr>
        <p:grpSpPr>
          <a:xfrm>
            <a:off x="11081302" y="2567848"/>
            <a:ext cx="3070958" cy="4154213"/>
            <a:chOff x="7389494" y="1709292"/>
            <a:chExt cx="2050414" cy="2773680"/>
          </a:xfrm>
        </p:grpSpPr>
        <p:pic>
          <p:nvPicPr>
            <p:cNvPr id="3640" name="Google Shape;3640;p46">
              <a:hlinkClick r:id="rId10"/>
            </p:cNvPr>
            <p:cNvPicPr preferRelativeResize="0"/>
            <p:nvPr/>
          </p:nvPicPr>
          <p:blipFill rotWithShape="1">
            <a:blip r:embed="rId11">
              <a:alphaModFix/>
            </a:blip>
            <a:srcRect b="0" l="0" r="0" t="0"/>
            <a:stretch/>
          </p:blipFill>
          <p:spPr>
            <a:xfrm>
              <a:off x="7394193" y="1713991"/>
              <a:ext cx="2040508" cy="2764027"/>
            </a:xfrm>
            <a:prstGeom prst="rect">
              <a:avLst/>
            </a:prstGeom>
            <a:noFill/>
            <a:ln>
              <a:noFill/>
            </a:ln>
          </p:spPr>
        </p:pic>
        <p:sp>
          <p:nvSpPr>
            <p:cNvPr id="3641" name="Google Shape;3641;p46">
              <a:hlinkClick r:id="rId12"/>
            </p:cNvPr>
            <p:cNvSpPr/>
            <p:nvPr/>
          </p:nvSpPr>
          <p:spPr>
            <a:xfrm>
              <a:off x="7389494" y="1709292"/>
              <a:ext cx="2050414" cy="2773680"/>
            </a:xfrm>
            <a:custGeom>
              <a:rect b="b" l="l" r="r" t="t"/>
              <a:pathLst>
                <a:path extrusionOk="0" h="2773679" w="2050415">
                  <a:moveTo>
                    <a:pt x="0" y="2773552"/>
                  </a:moveTo>
                  <a:lnTo>
                    <a:pt x="2050033" y="2773552"/>
                  </a:lnTo>
                  <a:lnTo>
                    <a:pt x="2050033" y="0"/>
                  </a:lnTo>
                  <a:lnTo>
                    <a:pt x="0" y="0"/>
                  </a:lnTo>
                  <a:lnTo>
                    <a:pt x="0" y="2773552"/>
                  </a:lnTo>
                  <a:close/>
                </a:path>
              </a:pathLst>
            </a:custGeom>
            <a:noFill/>
            <a:ln cap="flat" cmpd="sng" w="9525">
              <a:solidFill>
                <a:srgbClr val="000000"/>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697"/>
                <a:buFont typeface="Arial"/>
                <a:buNone/>
              </a:pPr>
              <a:r>
                <a:t/>
              </a:r>
              <a:endParaRPr b="0" i="0" sz="2697" u="none" cap="none" strike="noStrike">
                <a:solidFill>
                  <a:srgbClr val="000000"/>
                </a:solidFill>
                <a:latin typeface="Calibri"/>
                <a:ea typeface="Calibri"/>
                <a:cs typeface="Calibri"/>
                <a:sym typeface="Calibri"/>
              </a:endParaRPr>
            </a:p>
          </p:txBody>
        </p:sp>
      </p:grpSp>
      <p:sp>
        <p:nvSpPr>
          <p:cNvPr id="3642" name="Google Shape;3642;p46"/>
          <p:cNvSpPr txBox="1"/>
          <p:nvPr/>
        </p:nvSpPr>
        <p:spPr>
          <a:xfrm>
            <a:off x="14546378" y="2233840"/>
            <a:ext cx="504060" cy="295758"/>
          </a:xfrm>
          <a:prstGeom prst="rect">
            <a:avLst/>
          </a:prstGeom>
          <a:noFill/>
          <a:ln>
            <a:noFill/>
          </a:ln>
        </p:spPr>
        <p:txBody>
          <a:bodyPr anchorCtr="0" anchor="t" bIns="0" lIns="0" spcFirstLastPara="1" rIns="0" wrap="square" tIns="19000">
            <a:spAutoFit/>
          </a:bodyPr>
          <a:lstStyle/>
          <a:p>
            <a:pPr indent="0" lvl="0" marL="19022" marR="0" rtl="0" algn="l">
              <a:lnSpc>
                <a:spcPct val="100000"/>
              </a:lnSpc>
              <a:spcBef>
                <a:spcPts val="0"/>
              </a:spcBef>
              <a:spcAft>
                <a:spcPts val="0"/>
              </a:spcAft>
              <a:buClr>
                <a:srgbClr val="000000"/>
              </a:buClr>
              <a:buSzPts val="1796"/>
              <a:buFont typeface="Arial"/>
              <a:buNone/>
            </a:pPr>
            <a:r>
              <a:rPr b="1" i="0" lang="en-US" sz="1797" u="none" cap="none" strike="noStrike">
                <a:solidFill>
                  <a:srgbClr val="000000"/>
                </a:solidFill>
                <a:latin typeface="Calibri"/>
                <a:ea typeface="Calibri"/>
                <a:cs typeface="Calibri"/>
                <a:sym typeface="Calibri"/>
              </a:rPr>
              <a:t>2022</a:t>
            </a:r>
            <a:endParaRPr b="0" i="0" sz="1797" u="none" cap="none" strike="noStrike">
              <a:solidFill>
                <a:srgbClr val="000000"/>
              </a:solidFill>
              <a:latin typeface="Calibri"/>
              <a:ea typeface="Calibri"/>
              <a:cs typeface="Calibri"/>
              <a:sym typeface="Calibri"/>
            </a:endParaRPr>
          </a:p>
        </p:txBody>
      </p:sp>
      <p:pic>
        <p:nvPicPr>
          <p:cNvPr id="3643" name="Google Shape;3643;p46">
            <a:hlinkClick r:id="rId13"/>
          </p:cNvPr>
          <p:cNvPicPr preferRelativeResize="0"/>
          <p:nvPr/>
        </p:nvPicPr>
        <p:blipFill rotWithShape="1">
          <a:blip r:embed="rId14">
            <a:alphaModFix/>
          </a:blip>
          <a:srcRect b="0" l="0" r="0" t="0"/>
          <a:stretch/>
        </p:blipFill>
        <p:spPr>
          <a:xfrm>
            <a:off x="7179689" y="2890258"/>
            <a:ext cx="3182042" cy="4313420"/>
          </a:xfrm>
          <a:prstGeom prst="rect">
            <a:avLst/>
          </a:prstGeom>
          <a:noFill/>
          <a:ln>
            <a:noFill/>
          </a:ln>
        </p:spPr>
      </p:pic>
      <p:sp>
        <p:nvSpPr>
          <p:cNvPr id="3644" name="Google Shape;3644;p46"/>
          <p:cNvSpPr txBox="1"/>
          <p:nvPr/>
        </p:nvSpPr>
        <p:spPr>
          <a:xfrm>
            <a:off x="7414028" y="2752546"/>
            <a:ext cx="504060" cy="295758"/>
          </a:xfrm>
          <a:prstGeom prst="rect">
            <a:avLst/>
          </a:prstGeom>
          <a:noFill/>
          <a:ln>
            <a:noFill/>
          </a:ln>
        </p:spPr>
        <p:txBody>
          <a:bodyPr anchorCtr="0" anchor="t" bIns="0" lIns="0" spcFirstLastPara="1" rIns="0" wrap="square" tIns="19000">
            <a:spAutoFit/>
          </a:bodyPr>
          <a:lstStyle/>
          <a:p>
            <a:pPr indent="0" lvl="0" marL="19022" marR="0" rtl="0" algn="l">
              <a:lnSpc>
                <a:spcPct val="100000"/>
              </a:lnSpc>
              <a:spcBef>
                <a:spcPts val="0"/>
              </a:spcBef>
              <a:spcAft>
                <a:spcPts val="0"/>
              </a:spcAft>
              <a:buClr>
                <a:srgbClr val="000000"/>
              </a:buClr>
              <a:buSzPts val="1796"/>
              <a:buFont typeface="Arial"/>
              <a:buNone/>
            </a:pPr>
            <a:r>
              <a:rPr b="1" i="0" lang="en-US" sz="1797" u="none" cap="none" strike="noStrike">
                <a:solidFill>
                  <a:srgbClr val="000000"/>
                </a:solidFill>
                <a:latin typeface="Calibri"/>
                <a:ea typeface="Calibri"/>
                <a:cs typeface="Calibri"/>
                <a:sym typeface="Calibri"/>
              </a:rPr>
              <a:t>2020</a:t>
            </a:r>
            <a:endParaRPr b="0" i="0" sz="1797" u="none" cap="none" strike="noStrike">
              <a:solidFill>
                <a:srgbClr val="000000"/>
              </a:solidFill>
              <a:latin typeface="Calibri"/>
              <a:ea typeface="Calibri"/>
              <a:cs typeface="Calibri"/>
              <a:sym typeface="Calibri"/>
            </a:endParaRPr>
          </a:p>
        </p:txBody>
      </p:sp>
      <p:pic>
        <p:nvPicPr>
          <p:cNvPr id="3645" name="Google Shape;3645;p46">
            <a:hlinkClick r:id="rId15"/>
          </p:cNvPr>
          <p:cNvPicPr preferRelativeResize="0"/>
          <p:nvPr/>
        </p:nvPicPr>
        <p:blipFill rotWithShape="1">
          <a:blip r:embed="rId16">
            <a:alphaModFix/>
          </a:blip>
          <a:srcRect b="0" l="0" r="0" t="0"/>
          <a:stretch/>
        </p:blipFill>
        <p:spPr>
          <a:xfrm>
            <a:off x="3552551" y="7027163"/>
            <a:ext cx="2281583" cy="3092835"/>
          </a:xfrm>
          <a:prstGeom prst="rect">
            <a:avLst/>
          </a:prstGeom>
          <a:noFill/>
          <a:ln>
            <a:noFill/>
          </a:ln>
        </p:spPr>
      </p:pic>
      <p:sp>
        <p:nvSpPr>
          <p:cNvPr id="3646" name="Google Shape;3646;p46"/>
          <p:cNvSpPr txBox="1"/>
          <p:nvPr/>
        </p:nvSpPr>
        <p:spPr>
          <a:xfrm>
            <a:off x="3502715" y="6716357"/>
            <a:ext cx="504060" cy="295758"/>
          </a:xfrm>
          <a:prstGeom prst="rect">
            <a:avLst/>
          </a:prstGeom>
          <a:noFill/>
          <a:ln>
            <a:noFill/>
          </a:ln>
        </p:spPr>
        <p:txBody>
          <a:bodyPr anchorCtr="0" anchor="t" bIns="0" lIns="0" spcFirstLastPara="1" rIns="0" wrap="square" tIns="19000">
            <a:spAutoFit/>
          </a:bodyPr>
          <a:lstStyle/>
          <a:p>
            <a:pPr indent="0" lvl="0" marL="19022" marR="0" rtl="0" algn="l">
              <a:lnSpc>
                <a:spcPct val="100000"/>
              </a:lnSpc>
              <a:spcBef>
                <a:spcPts val="0"/>
              </a:spcBef>
              <a:spcAft>
                <a:spcPts val="0"/>
              </a:spcAft>
              <a:buClr>
                <a:srgbClr val="000000"/>
              </a:buClr>
              <a:buSzPts val="1796"/>
              <a:buFont typeface="Arial"/>
              <a:buNone/>
            </a:pPr>
            <a:r>
              <a:rPr b="1" i="0" lang="en-US" sz="1797" u="none" cap="none" strike="noStrike">
                <a:solidFill>
                  <a:srgbClr val="000000"/>
                </a:solidFill>
                <a:latin typeface="Calibri"/>
                <a:ea typeface="Calibri"/>
                <a:cs typeface="Calibri"/>
                <a:sym typeface="Calibri"/>
              </a:rPr>
              <a:t>2018</a:t>
            </a:r>
            <a:endParaRPr b="0" i="0" sz="1797" u="none" cap="none" strike="noStrike">
              <a:solidFill>
                <a:srgbClr val="000000"/>
              </a:solidFill>
              <a:latin typeface="Calibri"/>
              <a:ea typeface="Calibri"/>
              <a:cs typeface="Calibri"/>
              <a:sym typeface="Calibri"/>
            </a:endParaRPr>
          </a:p>
        </p:txBody>
      </p:sp>
      <p:pic>
        <p:nvPicPr>
          <p:cNvPr id="3647" name="Google Shape;3647;p46">
            <a:hlinkClick r:id="rId17"/>
          </p:cNvPr>
          <p:cNvPicPr preferRelativeResize="0"/>
          <p:nvPr/>
        </p:nvPicPr>
        <p:blipFill rotWithShape="1">
          <a:blip r:embed="rId18">
            <a:alphaModFix/>
          </a:blip>
          <a:srcRect b="0" l="0" r="0" t="0"/>
          <a:stretch/>
        </p:blipFill>
        <p:spPr>
          <a:xfrm>
            <a:off x="661627" y="6765054"/>
            <a:ext cx="2360711" cy="3354942"/>
          </a:xfrm>
          <a:prstGeom prst="rect">
            <a:avLst/>
          </a:prstGeom>
          <a:noFill/>
          <a:ln>
            <a:noFill/>
          </a:ln>
        </p:spPr>
      </p:pic>
      <p:sp>
        <p:nvSpPr>
          <p:cNvPr id="3648" name="Google Shape;3648;p46"/>
          <p:cNvSpPr txBox="1"/>
          <p:nvPr/>
        </p:nvSpPr>
        <p:spPr>
          <a:xfrm>
            <a:off x="619343" y="6402700"/>
            <a:ext cx="504060" cy="295758"/>
          </a:xfrm>
          <a:prstGeom prst="rect">
            <a:avLst/>
          </a:prstGeom>
          <a:noFill/>
          <a:ln>
            <a:noFill/>
          </a:ln>
        </p:spPr>
        <p:txBody>
          <a:bodyPr anchorCtr="0" anchor="t" bIns="0" lIns="0" spcFirstLastPara="1" rIns="0" wrap="square" tIns="19000">
            <a:spAutoFit/>
          </a:bodyPr>
          <a:lstStyle/>
          <a:p>
            <a:pPr indent="0" lvl="0" marL="19022" marR="0" rtl="0" algn="l">
              <a:lnSpc>
                <a:spcPct val="100000"/>
              </a:lnSpc>
              <a:spcBef>
                <a:spcPts val="0"/>
              </a:spcBef>
              <a:spcAft>
                <a:spcPts val="0"/>
              </a:spcAft>
              <a:buClr>
                <a:srgbClr val="000000"/>
              </a:buClr>
              <a:buSzPts val="1796"/>
              <a:buFont typeface="Arial"/>
              <a:buNone/>
            </a:pPr>
            <a:r>
              <a:rPr b="1" i="0" lang="en-US" sz="1797" u="none" cap="none" strike="noStrike">
                <a:solidFill>
                  <a:srgbClr val="000000"/>
                </a:solidFill>
                <a:latin typeface="Calibri"/>
                <a:ea typeface="Calibri"/>
                <a:cs typeface="Calibri"/>
                <a:sym typeface="Calibri"/>
              </a:rPr>
              <a:t>2015</a:t>
            </a:r>
            <a:endParaRPr b="0" i="0" sz="1797" u="none" cap="none" strike="noStrike">
              <a:solidFill>
                <a:srgbClr val="000000"/>
              </a:solidFill>
              <a:latin typeface="Calibri"/>
              <a:ea typeface="Calibri"/>
              <a:cs typeface="Calibri"/>
              <a:sym typeface="Calibri"/>
            </a:endParaRPr>
          </a:p>
        </p:txBody>
      </p:sp>
      <p:grpSp>
        <p:nvGrpSpPr>
          <p:cNvPr id="3649" name="Google Shape;3649;p46"/>
          <p:cNvGrpSpPr/>
          <p:nvPr/>
        </p:nvGrpSpPr>
        <p:grpSpPr>
          <a:xfrm>
            <a:off x="14576432" y="2575080"/>
            <a:ext cx="3051748" cy="7704121"/>
            <a:chOff x="9723119" y="1714119"/>
            <a:chExt cx="2037587" cy="5143879"/>
          </a:xfrm>
        </p:grpSpPr>
        <p:pic>
          <p:nvPicPr>
            <p:cNvPr id="3650" name="Google Shape;3650;p46">
              <a:hlinkClick r:id="rId19"/>
            </p:cNvPr>
            <p:cNvPicPr preferRelativeResize="0"/>
            <p:nvPr/>
          </p:nvPicPr>
          <p:blipFill rotWithShape="1">
            <a:blip r:embed="rId20">
              <a:alphaModFix/>
            </a:blip>
            <a:srcRect b="0" l="0" r="0" t="0"/>
            <a:stretch/>
          </p:blipFill>
          <p:spPr>
            <a:xfrm>
              <a:off x="9723119" y="1714119"/>
              <a:ext cx="2036445" cy="2879979"/>
            </a:xfrm>
            <a:prstGeom prst="rect">
              <a:avLst/>
            </a:prstGeom>
            <a:noFill/>
            <a:ln>
              <a:noFill/>
            </a:ln>
          </p:spPr>
        </p:pic>
        <p:pic>
          <p:nvPicPr>
            <p:cNvPr id="3651" name="Google Shape;3651;p46">
              <a:hlinkClick r:id="rId21"/>
            </p:cNvPr>
            <p:cNvPicPr preferRelativeResize="0"/>
            <p:nvPr/>
          </p:nvPicPr>
          <p:blipFill rotWithShape="1">
            <a:blip r:embed="rId22">
              <a:alphaModFix/>
            </a:blip>
            <a:srcRect b="0" l="0" r="0" t="0"/>
            <a:stretch/>
          </p:blipFill>
          <p:spPr>
            <a:xfrm>
              <a:off x="9943718" y="4365623"/>
              <a:ext cx="1816988" cy="2492375"/>
            </a:xfrm>
            <a:prstGeom prst="rect">
              <a:avLst/>
            </a:prstGeom>
            <a:noFill/>
            <a:ln>
              <a:noFill/>
            </a:ln>
          </p:spPr>
        </p:pic>
      </p:grpSp>
      <p:pic>
        <p:nvPicPr>
          <p:cNvPr id="3652" name="Google Shape;3652;p46"/>
          <p:cNvPicPr preferRelativeResize="0"/>
          <p:nvPr/>
        </p:nvPicPr>
        <p:blipFill rotWithShape="1">
          <a:blip r:embed="rId23">
            <a:alphaModFix/>
          </a:blip>
          <a:srcRect b="0" l="0" r="0" t="0"/>
          <a:stretch/>
        </p:blipFill>
        <p:spPr>
          <a:xfrm>
            <a:off x="8880748" y="2715950"/>
            <a:ext cx="1101875" cy="768719"/>
          </a:xfrm>
          <a:prstGeom prst="rect">
            <a:avLst/>
          </a:prstGeom>
          <a:noFill/>
          <a:ln>
            <a:noFill/>
          </a:ln>
        </p:spPr>
      </p:pic>
      <p:sp>
        <p:nvSpPr>
          <p:cNvPr id="3653" name="Google Shape;3653;p46"/>
          <p:cNvSpPr txBox="1"/>
          <p:nvPr/>
        </p:nvSpPr>
        <p:spPr>
          <a:xfrm>
            <a:off x="16672370" y="7274626"/>
            <a:ext cx="908259" cy="295758"/>
          </a:xfrm>
          <a:prstGeom prst="rect">
            <a:avLst/>
          </a:prstGeom>
          <a:noFill/>
          <a:ln>
            <a:noFill/>
          </a:ln>
        </p:spPr>
        <p:txBody>
          <a:bodyPr anchorCtr="0" anchor="t" bIns="0" lIns="0" spcFirstLastPara="1" rIns="0" wrap="square" tIns="19000">
            <a:spAutoFit/>
          </a:bodyPr>
          <a:lstStyle/>
          <a:p>
            <a:pPr indent="0" lvl="0" marL="19022" marR="0" rtl="0" algn="l">
              <a:lnSpc>
                <a:spcPct val="100000"/>
              </a:lnSpc>
              <a:spcBef>
                <a:spcPts val="0"/>
              </a:spcBef>
              <a:spcAft>
                <a:spcPts val="0"/>
              </a:spcAft>
              <a:buClr>
                <a:srgbClr val="000000"/>
              </a:buClr>
              <a:buSzPts val="1796"/>
              <a:buFont typeface="Arial"/>
              <a:buNone/>
            </a:pPr>
            <a:r>
              <a:rPr b="0" i="0" lang="en-US" sz="1797" u="sng" cap="none" strike="noStrike">
                <a:solidFill>
                  <a:srgbClr val="000000"/>
                </a:solidFill>
                <a:latin typeface="Calibri"/>
                <a:ea typeface="Calibri"/>
                <a:cs typeface="Calibri"/>
                <a:sym typeface="Calibri"/>
                <a:hlinkClick r:id="rId24">
                  <a:extLst>
                    <a:ext uri="{A12FA001-AC4F-418D-AE19-62706E023703}">
                      <ahyp:hlinkClr val="tx"/>
                    </a:ext>
                  </a:extLst>
                </a:hlinkClick>
              </a:rPr>
              <a:t>Dec 2022</a:t>
            </a:r>
            <a:endParaRPr b="0" i="0" sz="1797" u="none" cap="none" strike="noStrike">
              <a:solidFill>
                <a:srgbClr val="000000"/>
              </a:solidFill>
              <a:latin typeface="Calibri"/>
              <a:ea typeface="Calibri"/>
              <a:cs typeface="Calibri"/>
              <a:sym typeface="Calibri"/>
            </a:endParaRPr>
          </a:p>
        </p:txBody>
      </p:sp>
      <p:sp>
        <p:nvSpPr>
          <p:cNvPr id="3654" name="Google Shape;3654;p46"/>
          <p:cNvSpPr txBox="1"/>
          <p:nvPr/>
        </p:nvSpPr>
        <p:spPr>
          <a:xfrm>
            <a:off x="11022373" y="2236169"/>
            <a:ext cx="1371278" cy="35625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15"/>
              <a:buFont typeface="Arial"/>
              <a:buNone/>
            </a:pPr>
            <a:r>
              <a:rPr b="0" i="0" lang="en-US" sz="1715" u="none" cap="none" strike="noStrike">
                <a:solidFill>
                  <a:srgbClr val="000000"/>
                </a:solidFill>
                <a:latin typeface="Calibri"/>
                <a:ea typeface="Calibri"/>
                <a:cs typeface="Calibri"/>
                <a:sym typeface="Calibri"/>
              </a:rPr>
              <a:t>2021</a:t>
            </a:r>
            <a:endParaRPr b="0" i="0" sz="1715" u="none" cap="none" strike="noStrike">
              <a:solidFill>
                <a:srgbClr val="000000"/>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659" name="Shape 3659"/>
        <p:cNvGrpSpPr/>
        <p:nvPr/>
      </p:nvGrpSpPr>
      <p:grpSpPr>
        <a:xfrm>
          <a:off x="0" y="0"/>
          <a:ext cx="0" cy="0"/>
          <a:chOff x="0" y="0"/>
          <a:chExt cx="0" cy="0"/>
        </a:xfrm>
      </p:grpSpPr>
      <p:sp>
        <p:nvSpPr>
          <p:cNvPr id="3660" name="Google Shape;3660;p47"/>
          <p:cNvSpPr txBox="1"/>
          <p:nvPr>
            <p:ph idx="11" type="ftr"/>
          </p:nvPr>
        </p:nvSpPr>
        <p:spPr>
          <a:xfrm>
            <a:off x="4989262" y="9986591"/>
            <a:ext cx="5843288" cy="263918"/>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FF0000"/>
              </a:buClr>
              <a:buSzPts val="1715"/>
              <a:buFont typeface="Arial"/>
              <a:buNone/>
            </a:pPr>
            <a:r>
              <a:rPr b="0" i="0" lang="en-US" sz="1715" u="none" cap="none" strike="noStrike">
                <a:solidFill>
                  <a:srgbClr val="FF0000"/>
                </a:solidFill>
                <a:latin typeface="Calibri"/>
                <a:ea typeface="Calibri"/>
                <a:cs typeface="Calibri"/>
                <a:sym typeface="Calibri"/>
              </a:rPr>
              <a:t>ARLG-EHESP-30 juin 2026 </a:t>
            </a:r>
            <a:endParaRPr b="0" i="0" sz="1715" u="none" cap="none" strike="noStrike">
              <a:solidFill>
                <a:srgbClr val="FF0000"/>
              </a:solidFill>
              <a:latin typeface="Calibri"/>
              <a:ea typeface="Calibri"/>
              <a:cs typeface="Calibri"/>
              <a:sym typeface="Calibri"/>
            </a:endParaRPr>
          </a:p>
        </p:txBody>
      </p:sp>
      <p:pic>
        <p:nvPicPr>
          <p:cNvPr id="3661" name="Google Shape;3661;p47"/>
          <p:cNvPicPr preferRelativeResize="0"/>
          <p:nvPr/>
        </p:nvPicPr>
        <p:blipFill rotWithShape="1">
          <a:blip r:embed="rId3">
            <a:alphaModFix/>
          </a:blip>
          <a:srcRect b="1959" l="13619" r="13310" t="2173"/>
          <a:stretch/>
        </p:blipFill>
        <p:spPr>
          <a:xfrm>
            <a:off x="6393402" y="557819"/>
            <a:ext cx="4439148" cy="5824077"/>
          </a:xfrm>
          <a:prstGeom prst="rect">
            <a:avLst/>
          </a:prstGeom>
          <a:noFill/>
          <a:ln>
            <a:noFill/>
          </a:ln>
        </p:spPr>
      </p:pic>
      <p:pic>
        <p:nvPicPr>
          <p:cNvPr id="3662" name="Google Shape;3662;p47"/>
          <p:cNvPicPr preferRelativeResize="0"/>
          <p:nvPr/>
        </p:nvPicPr>
        <p:blipFill rotWithShape="1">
          <a:blip r:embed="rId4">
            <a:alphaModFix/>
          </a:blip>
          <a:srcRect b="5102" l="39035" r="23123" t="11231"/>
          <a:stretch/>
        </p:blipFill>
        <p:spPr>
          <a:xfrm>
            <a:off x="1225061" y="131471"/>
            <a:ext cx="4683044" cy="5824077"/>
          </a:xfrm>
          <a:prstGeom prst="rect">
            <a:avLst/>
          </a:prstGeom>
          <a:noFill/>
          <a:ln cap="flat" cmpd="sng" w="9525">
            <a:solidFill>
              <a:schemeClr val="dk1"/>
            </a:solidFill>
            <a:prstDash val="solid"/>
            <a:round/>
            <a:headEnd len="sm" w="sm" type="none"/>
            <a:tailEnd len="sm" w="sm" type="none"/>
          </a:ln>
        </p:spPr>
      </p:pic>
      <p:pic>
        <p:nvPicPr>
          <p:cNvPr id="3663" name="Google Shape;3663;p47"/>
          <p:cNvPicPr preferRelativeResize="0"/>
          <p:nvPr/>
        </p:nvPicPr>
        <p:blipFill rotWithShape="1">
          <a:blip r:embed="rId5">
            <a:alphaModFix/>
          </a:blip>
          <a:srcRect b="17597" l="67978" r="27733" t="73504"/>
          <a:stretch/>
        </p:blipFill>
        <p:spPr>
          <a:xfrm>
            <a:off x="232708" y="131470"/>
            <a:ext cx="815438" cy="951701"/>
          </a:xfrm>
          <a:prstGeom prst="rect">
            <a:avLst/>
          </a:prstGeom>
          <a:noFill/>
          <a:ln>
            <a:noFill/>
          </a:ln>
        </p:spPr>
      </p:pic>
      <p:pic>
        <p:nvPicPr>
          <p:cNvPr id="3664" name="Google Shape;3664;p47"/>
          <p:cNvPicPr preferRelativeResize="0"/>
          <p:nvPr/>
        </p:nvPicPr>
        <p:blipFill rotWithShape="1">
          <a:blip r:embed="rId6">
            <a:alphaModFix/>
          </a:blip>
          <a:srcRect b="0" l="0" r="0" t="0"/>
          <a:stretch/>
        </p:blipFill>
        <p:spPr>
          <a:xfrm>
            <a:off x="13864" y="1222297"/>
            <a:ext cx="3598871" cy="3598871"/>
          </a:xfrm>
          <a:prstGeom prst="rect">
            <a:avLst/>
          </a:prstGeom>
          <a:noFill/>
          <a:ln>
            <a:noFill/>
          </a:ln>
        </p:spPr>
      </p:pic>
      <p:pic>
        <p:nvPicPr>
          <p:cNvPr id="3665" name="Google Shape;3665;p47"/>
          <p:cNvPicPr preferRelativeResize="0"/>
          <p:nvPr/>
        </p:nvPicPr>
        <p:blipFill rotWithShape="1">
          <a:blip r:embed="rId7">
            <a:alphaModFix/>
          </a:blip>
          <a:srcRect b="23203" l="16221" r="39666" t="14644"/>
          <a:stretch/>
        </p:blipFill>
        <p:spPr>
          <a:xfrm rot="-569105">
            <a:off x="12594701" y="5389006"/>
            <a:ext cx="5633019" cy="4464380"/>
          </a:xfrm>
          <a:prstGeom prst="rect">
            <a:avLst/>
          </a:prstGeom>
          <a:noFill/>
          <a:ln>
            <a:noFill/>
          </a:ln>
        </p:spPr>
      </p:pic>
      <p:pic>
        <p:nvPicPr>
          <p:cNvPr id="3666" name="Google Shape;3666;p47"/>
          <p:cNvPicPr preferRelativeResize="0"/>
          <p:nvPr/>
        </p:nvPicPr>
        <p:blipFill rotWithShape="1">
          <a:blip r:embed="rId7">
            <a:alphaModFix/>
          </a:blip>
          <a:srcRect b="81107" l="0" r="88390" t="14645"/>
          <a:stretch/>
        </p:blipFill>
        <p:spPr>
          <a:xfrm>
            <a:off x="15074187" y="5519150"/>
            <a:ext cx="2119974" cy="436398"/>
          </a:xfrm>
          <a:prstGeom prst="rect">
            <a:avLst/>
          </a:prstGeom>
          <a:noFill/>
          <a:ln>
            <a:noFill/>
          </a:ln>
        </p:spPr>
      </p:pic>
      <p:pic>
        <p:nvPicPr>
          <p:cNvPr id="3667" name="Google Shape;3667;p47"/>
          <p:cNvPicPr preferRelativeResize="0"/>
          <p:nvPr/>
        </p:nvPicPr>
        <p:blipFill rotWithShape="1">
          <a:blip r:embed="rId8">
            <a:alphaModFix/>
          </a:blip>
          <a:srcRect b="11915" l="32155" r="41521" t="31176"/>
          <a:stretch/>
        </p:blipFill>
        <p:spPr>
          <a:xfrm rot="772508">
            <a:off x="13183763" y="462071"/>
            <a:ext cx="4806900" cy="5845409"/>
          </a:xfrm>
          <a:prstGeom prst="rect">
            <a:avLst/>
          </a:prstGeom>
          <a:noFill/>
          <a:ln>
            <a:noFill/>
          </a:ln>
        </p:spPr>
      </p:pic>
      <p:sp>
        <p:nvSpPr>
          <p:cNvPr id="3668" name="Google Shape;3668;p47"/>
          <p:cNvSpPr/>
          <p:nvPr/>
        </p:nvSpPr>
        <p:spPr>
          <a:xfrm>
            <a:off x="16153670" y="131471"/>
            <a:ext cx="1818545" cy="477753"/>
          </a:xfrm>
          <a:prstGeom prst="rect">
            <a:avLst/>
          </a:prstGeom>
          <a:noFill/>
          <a:ln>
            <a:noFill/>
          </a:ln>
        </p:spPr>
      </p:sp>
      <p:pic>
        <p:nvPicPr>
          <p:cNvPr id="3669" name="Google Shape;3669;p47"/>
          <p:cNvPicPr preferRelativeResize="0"/>
          <p:nvPr/>
        </p:nvPicPr>
        <p:blipFill rotWithShape="1">
          <a:blip r:embed="rId9">
            <a:alphaModFix/>
          </a:blip>
          <a:srcRect b="32807" l="22951" r="34000" t="13315"/>
          <a:stretch/>
        </p:blipFill>
        <p:spPr>
          <a:xfrm>
            <a:off x="10643435" y="1222296"/>
            <a:ext cx="3898995" cy="2744895"/>
          </a:xfrm>
          <a:prstGeom prst="rect">
            <a:avLst/>
          </a:prstGeom>
          <a:noFill/>
          <a:ln>
            <a:noFill/>
          </a:ln>
        </p:spPr>
      </p:pic>
      <p:pic>
        <p:nvPicPr>
          <p:cNvPr id="3670" name="Google Shape;3670;p47"/>
          <p:cNvPicPr preferRelativeResize="0"/>
          <p:nvPr/>
        </p:nvPicPr>
        <p:blipFill rotWithShape="1">
          <a:blip r:embed="rId10">
            <a:alphaModFix/>
          </a:blip>
          <a:srcRect b="20851" l="21886" r="37139" t="44111"/>
          <a:stretch/>
        </p:blipFill>
        <p:spPr>
          <a:xfrm>
            <a:off x="7265120" y="7360879"/>
            <a:ext cx="5327813" cy="2562653"/>
          </a:xfrm>
          <a:prstGeom prst="rect">
            <a:avLst/>
          </a:prstGeom>
          <a:noFill/>
          <a:ln>
            <a:noFill/>
          </a:ln>
        </p:spPr>
      </p:pic>
      <p:pic>
        <p:nvPicPr>
          <p:cNvPr id="3671" name="Google Shape;3671;p47"/>
          <p:cNvPicPr preferRelativeResize="0"/>
          <p:nvPr/>
        </p:nvPicPr>
        <p:blipFill rotWithShape="1">
          <a:blip r:embed="rId7">
            <a:alphaModFix/>
          </a:blip>
          <a:srcRect b="81107" l="0" r="88390" t="14645"/>
          <a:stretch/>
        </p:blipFill>
        <p:spPr>
          <a:xfrm>
            <a:off x="15948492" y="9850604"/>
            <a:ext cx="2119974" cy="436398"/>
          </a:xfrm>
          <a:prstGeom prst="rect">
            <a:avLst/>
          </a:prstGeom>
          <a:noFill/>
          <a:ln>
            <a:noFill/>
          </a:ln>
        </p:spPr>
      </p:pic>
      <p:sp>
        <p:nvSpPr>
          <p:cNvPr id="3672" name="Google Shape;3672;p47"/>
          <p:cNvSpPr/>
          <p:nvPr/>
        </p:nvSpPr>
        <p:spPr>
          <a:xfrm>
            <a:off x="10836297" y="6677558"/>
            <a:ext cx="1429065" cy="462746"/>
          </a:xfrm>
          <a:prstGeom prst="rect">
            <a:avLst/>
          </a:prstGeom>
          <a:noFill/>
          <a:ln>
            <a:noFill/>
          </a:ln>
        </p:spPr>
      </p:sp>
      <p:pic>
        <p:nvPicPr>
          <p:cNvPr id="3673" name="Google Shape;3673;p47"/>
          <p:cNvPicPr preferRelativeResize="0"/>
          <p:nvPr/>
        </p:nvPicPr>
        <p:blipFill rotWithShape="1">
          <a:blip r:embed="rId11">
            <a:alphaModFix/>
          </a:blip>
          <a:srcRect b="0" l="0" r="0" t="0"/>
          <a:stretch/>
        </p:blipFill>
        <p:spPr>
          <a:xfrm>
            <a:off x="86034" y="5154340"/>
            <a:ext cx="3480549" cy="4933709"/>
          </a:xfrm>
          <a:prstGeom prst="rect">
            <a:avLst/>
          </a:prstGeom>
          <a:noFill/>
          <a:ln>
            <a:noFill/>
          </a:ln>
        </p:spPr>
      </p:pic>
      <p:sp>
        <p:nvSpPr>
          <p:cNvPr id="3674" name="Google Shape;3674;p47"/>
          <p:cNvSpPr txBox="1"/>
          <p:nvPr/>
        </p:nvSpPr>
        <p:spPr>
          <a:xfrm>
            <a:off x="11131046" y="99591"/>
            <a:ext cx="1134317" cy="634889"/>
          </a:xfrm>
          <a:prstGeom prst="rect">
            <a:avLst/>
          </a:prstGeom>
          <a:noFill/>
          <a:ln>
            <a:noFill/>
          </a:ln>
        </p:spPr>
        <p:txBody>
          <a:bodyPr anchorCtr="0" anchor="t" bIns="0" lIns="0" spcFirstLastPara="1" rIns="0" wrap="square" tIns="19000">
            <a:spAutoFit/>
          </a:bodyPr>
          <a:lstStyle/>
          <a:p>
            <a:pPr indent="0" lvl="0" marL="19022" marR="0" rtl="0" algn="l">
              <a:lnSpc>
                <a:spcPct val="100000"/>
              </a:lnSpc>
              <a:spcBef>
                <a:spcPts val="0"/>
              </a:spcBef>
              <a:spcAft>
                <a:spcPts val="0"/>
              </a:spcAft>
              <a:buClr>
                <a:srgbClr val="000000"/>
              </a:buClr>
              <a:buSzPts val="4000"/>
              <a:buFont typeface="Arial"/>
              <a:buNone/>
            </a:pPr>
            <a:r>
              <a:rPr b="1" i="0" lang="en-US" sz="4001" u="none" cap="none" strike="noStrike">
                <a:solidFill>
                  <a:srgbClr val="000000"/>
                </a:solidFill>
                <a:latin typeface="Calibri"/>
                <a:ea typeface="Calibri"/>
                <a:cs typeface="Calibri"/>
                <a:sym typeface="Calibri"/>
              </a:rPr>
              <a:t>2025</a:t>
            </a:r>
            <a:endParaRPr b="0" i="0" sz="4001" u="none" cap="none" strike="noStrike">
              <a:solidFill>
                <a:srgbClr val="000000"/>
              </a:solidFill>
              <a:latin typeface="Calibri"/>
              <a:ea typeface="Calibri"/>
              <a:cs typeface="Calibri"/>
              <a:sym typeface="Calibri"/>
            </a:endParaRPr>
          </a:p>
        </p:txBody>
      </p:sp>
      <p:pic>
        <p:nvPicPr>
          <p:cNvPr id="3675" name="Google Shape;3675;p47"/>
          <p:cNvPicPr preferRelativeResize="0"/>
          <p:nvPr/>
        </p:nvPicPr>
        <p:blipFill rotWithShape="1">
          <a:blip r:embed="rId12">
            <a:alphaModFix/>
          </a:blip>
          <a:srcRect b="0" l="0" r="0" t="0"/>
          <a:stretch/>
        </p:blipFill>
        <p:spPr>
          <a:xfrm>
            <a:off x="3557823" y="6018608"/>
            <a:ext cx="2974062" cy="4115193"/>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0" name="Shape 3680"/>
        <p:cNvGrpSpPr/>
        <p:nvPr/>
      </p:nvGrpSpPr>
      <p:grpSpPr>
        <a:xfrm>
          <a:off x="0" y="0"/>
          <a:ext cx="0" cy="0"/>
          <a:chOff x="0" y="0"/>
          <a:chExt cx="0" cy="0"/>
        </a:xfrm>
      </p:grpSpPr>
      <p:sp>
        <p:nvSpPr>
          <p:cNvPr id="3681" name="Google Shape;3681;p48"/>
          <p:cNvSpPr txBox="1"/>
          <p:nvPr>
            <p:ph type="title"/>
          </p:nvPr>
        </p:nvSpPr>
        <p:spPr>
          <a:xfrm>
            <a:off x="2250532" y="0"/>
            <a:ext cx="15188837" cy="198834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6000"/>
              <a:buFont typeface="Calibri"/>
              <a:buNone/>
            </a:pPr>
            <a:r>
              <a:rPr b="1" lang="en-US" sz="6000"/>
              <a:t>Messages clés sur l’UFS/ </a:t>
            </a:r>
            <a:r>
              <a:rPr b="1" lang="en-US" sz="6000">
                <a:solidFill>
                  <a:schemeClr val="accent2"/>
                </a:solidFill>
              </a:rPr>
              <a:t>enjeux</a:t>
            </a:r>
            <a:endParaRPr/>
          </a:p>
        </p:txBody>
      </p:sp>
      <p:sp>
        <p:nvSpPr>
          <p:cNvPr id="3682" name="Google Shape;3682;p48"/>
          <p:cNvSpPr txBox="1"/>
          <p:nvPr>
            <p:ph idx="1" type="body"/>
          </p:nvPr>
        </p:nvSpPr>
        <p:spPr>
          <a:xfrm>
            <a:off x="1571398" y="1738843"/>
            <a:ext cx="15459302" cy="8156501"/>
          </a:xfrm>
          <a:prstGeom prst="rect">
            <a:avLst/>
          </a:prstGeom>
          <a:solidFill>
            <a:schemeClr val="lt1"/>
          </a:solidFill>
          <a:ln>
            <a:noFill/>
          </a:ln>
        </p:spPr>
        <p:txBody>
          <a:bodyPr anchorCtr="0" anchor="t" bIns="45700" lIns="91425" spcFirstLastPara="1" rIns="91425" wrap="square" tIns="45700">
            <a:normAutofit/>
          </a:bodyPr>
          <a:lstStyle/>
          <a:p>
            <a:pPr indent="-342900" lvl="0" marL="342900" rtl="0" algn="l">
              <a:lnSpc>
                <a:spcPct val="90000"/>
              </a:lnSpc>
              <a:spcBef>
                <a:spcPts val="0"/>
              </a:spcBef>
              <a:spcAft>
                <a:spcPts val="0"/>
              </a:spcAft>
              <a:buClr>
                <a:schemeClr val="dk1"/>
              </a:buClr>
              <a:buSzPts val="3200"/>
              <a:buChar char="•"/>
            </a:pPr>
            <a:r>
              <a:rPr b="1" lang="en-US" sz="3200"/>
              <a:t>Les initiatives UFS se multiplient</a:t>
            </a:r>
            <a:r>
              <a:rPr lang="en-US" sz="3200"/>
              <a:t>, portées par des documents cadres (OMS, PNSE, PRSE, CLS, etc) / mais il faut </a:t>
            </a:r>
            <a:r>
              <a:rPr lang="en-US" sz="3200">
                <a:solidFill>
                  <a:schemeClr val="accent2"/>
                </a:solidFill>
              </a:rPr>
              <a:t>réussir à l’étendre dans tous les territoires </a:t>
            </a:r>
            <a:endParaRPr/>
          </a:p>
          <a:p>
            <a:pPr indent="-342900" lvl="0" marL="342900" rtl="0" algn="l">
              <a:lnSpc>
                <a:spcPct val="90000"/>
              </a:lnSpc>
              <a:spcBef>
                <a:spcPts val="2400"/>
              </a:spcBef>
              <a:spcAft>
                <a:spcPts val="0"/>
              </a:spcAft>
              <a:buClr>
                <a:schemeClr val="dk1"/>
              </a:buClr>
              <a:buSzPts val="3200"/>
              <a:buChar char="•"/>
            </a:pPr>
            <a:r>
              <a:rPr b="1" lang="en-US" sz="3200"/>
              <a:t>Les équipes de recherche interdisciplinairesse développent</a:t>
            </a:r>
            <a:r>
              <a:rPr lang="en-US" sz="3200"/>
              <a:t>: </a:t>
            </a:r>
            <a:endParaRPr/>
          </a:p>
          <a:p>
            <a:pPr indent="-342900" lvl="0" marL="342900" rtl="0" algn="l">
              <a:lnSpc>
                <a:spcPct val="90000"/>
              </a:lnSpc>
              <a:spcBef>
                <a:spcPts val="2400"/>
              </a:spcBef>
              <a:spcAft>
                <a:spcPts val="0"/>
              </a:spcAft>
              <a:buClr>
                <a:schemeClr val="dk1"/>
              </a:buClr>
              <a:buSzPts val="3200"/>
              <a:buChar char="•"/>
            </a:pPr>
            <a:r>
              <a:rPr lang="en-US" sz="3200"/>
              <a:t>Les politiques d’aménagement et d’urbanisme : leviers pour la santé, l’environnement et le climat / </a:t>
            </a:r>
            <a:r>
              <a:rPr lang="en-US" sz="3200">
                <a:solidFill>
                  <a:schemeClr val="accent2"/>
                </a:solidFill>
              </a:rPr>
              <a:t>Questionner &amp; objectiver les impacts S-E-C avant la mise en œuvre – </a:t>
            </a:r>
            <a:r>
              <a:rPr i="1" lang="en-US" sz="3200">
                <a:solidFill>
                  <a:schemeClr val="accent2"/>
                </a:solidFill>
              </a:rPr>
              <a:t>s’approprier les outils &amp; méthodes</a:t>
            </a:r>
            <a:endParaRPr/>
          </a:p>
          <a:p>
            <a:pPr indent="-342900" lvl="0" marL="342900" rtl="0" algn="l">
              <a:lnSpc>
                <a:spcPct val="90000"/>
              </a:lnSpc>
              <a:spcBef>
                <a:spcPts val="2400"/>
              </a:spcBef>
              <a:spcAft>
                <a:spcPts val="0"/>
              </a:spcAft>
              <a:buClr>
                <a:schemeClr val="dk1"/>
              </a:buClr>
              <a:buSzPts val="3200"/>
              <a:buChar char="•"/>
            </a:pPr>
            <a:r>
              <a:rPr lang="en-US" sz="3200"/>
              <a:t>S’appuyer sur des données probantes, interventions « efficaces » / </a:t>
            </a:r>
            <a:r>
              <a:rPr lang="en-US" sz="3200">
                <a:solidFill>
                  <a:schemeClr val="accent2"/>
                </a:solidFill>
              </a:rPr>
              <a:t>Accès aux données</a:t>
            </a:r>
            <a:endParaRPr/>
          </a:p>
          <a:p>
            <a:pPr indent="-342900" lvl="0" marL="342900" rtl="0" algn="l">
              <a:lnSpc>
                <a:spcPct val="90000"/>
              </a:lnSpc>
              <a:spcBef>
                <a:spcPts val="2400"/>
              </a:spcBef>
              <a:spcAft>
                <a:spcPts val="0"/>
              </a:spcAft>
              <a:buClr>
                <a:schemeClr val="dk1"/>
              </a:buClr>
              <a:buSzPts val="3200"/>
              <a:buChar char="•"/>
            </a:pPr>
            <a:r>
              <a:rPr lang="en-US" sz="3200"/>
              <a:t>Approche par les co-bénéfices / </a:t>
            </a:r>
            <a:r>
              <a:rPr lang="en-US" sz="3200">
                <a:solidFill>
                  <a:schemeClr val="accent2"/>
                </a:solidFill>
              </a:rPr>
              <a:t>Mise en œuvre d’une collaboration intersectorielle et interdisciplinaire (modalité de gouvernance)</a:t>
            </a:r>
            <a:endParaRPr/>
          </a:p>
          <a:p>
            <a:pPr indent="-342900" lvl="0" marL="342900" rtl="0" algn="l">
              <a:lnSpc>
                <a:spcPct val="90000"/>
              </a:lnSpc>
              <a:spcBef>
                <a:spcPts val="2400"/>
              </a:spcBef>
              <a:spcAft>
                <a:spcPts val="0"/>
              </a:spcAft>
              <a:buClr>
                <a:schemeClr val="dk1"/>
              </a:buClr>
              <a:buSzPts val="3200"/>
              <a:buChar char="•"/>
            </a:pPr>
            <a:r>
              <a:rPr lang="en-US" sz="3200"/>
              <a:t>Implique tous les acteurs /</a:t>
            </a:r>
            <a:r>
              <a:rPr lang="en-US" sz="3200">
                <a:solidFill>
                  <a:schemeClr val="accent2"/>
                </a:solidFill>
              </a:rPr>
              <a:t> Interconnaissance des acteurs (compétences et missions) </a:t>
            </a:r>
            <a:r>
              <a:rPr i="1" lang="en-US" sz="2800">
                <a:solidFill>
                  <a:schemeClr val="accent2"/>
                </a:solidFill>
              </a:rPr>
              <a:t>– via la formation, temps d’échange, etc… </a:t>
            </a:r>
            <a:r>
              <a:rPr lang="en-US" sz="3200">
                <a:solidFill>
                  <a:schemeClr val="accent2"/>
                </a:solidFill>
              </a:rPr>
              <a:t>+ Articulation des acteurs</a:t>
            </a:r>
            <a:endParaRPr/>
          </a:p>
          <a:p>
            <a:pPr indent="-342900" lvl="0" marL="342900" rtl="0" algn="l">
              <a:lnSpc>
                <a:spcPct val="90000"/>
              </a:lnSpc>
              <a:spcBef>
                <a:spcPts val="2400"/>
              </a:spcBef>
              <a:spcAft>
                <a:spcPts val="0"/>
              </a:spcAft>
              <a:buClr>
                <a:schemeClr val="dk1"/>
              </a:buClr>
              <a:buSzPts val="3200"/>
              <a:buChar char="•"/>
            </a:pPr>
            <a:r>
              <a:rPr lang="en-US" sz="3200"/>
              <a:t>Expérimenter, tester /</a:t>
            </a:r>
            <a:r>
              <a:rPr lang="en-US" sz="3200">
                <a:solidFill>
                  <a:schemeClr val="accent2"/>
                </a:solidFill>
              </a:rPr>
              <a:t>oser se lancer </a:t>
            </a:r>
            <a:endParaRPr/>
          </a:p>
          <a:p>
            <a:pPr indent="-342900" lvl="0" marL="342900" rtl="0" algn="l">
              <a:lnSpc>
                <a:spcPct val="90000"/>
              </a:lnSpc>
              <a:spcBef>
                <a:spcPts val="2400"/>
              </a:spcBef>
              <a:spcAft>
                <a:spcPts val="0"/>
              </a:spcAft>
              <a:buClr>
                <a:schemeClr val="dk1"/>
              </a:buClr>
              <a:buSzPts val="3200"/>
              <a:buChar char="•"/>
            </a:pPr>
            <a:r>
              <a:rPr lang="en-US" sz="3200"/>
              <a:t>Pas de solution unique — plusieurs points d’entrée</a:t>
            </a:r>
            <a:endParaRPr/>
          </a:p>
        </p:txBody>
      </p:sp>
      <p:sp>
        <p:nvSpPr>
          <p:cNvPr id="3683" name="Google Shape;3683;p48"/>
          <p:cNvSpPr txBox="1"/>
          <p:nvPr>
            <p:ph idx="11" type="ftr"/>
          </p:nvPr>
        </p:nvSpPr>
        <p:spPr>
          <a:xfrm>
            <a:off x="6057900" y="9748612"/>
            <a:ext cx="6172200" cy="54768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1800"/>
              <a:buFont typeface="Arial"/>
              <a:buNone/>
            </a:pPr>
            <a:r>
              <a:rPr b="0" i="0" lang="en-US" sz="1800" u="none" cap="none" strike="noStrike">
                <a:solidFill>
                  <a:srgbClr val="888888"/>
                </a:solidFill>
                <a:latin typeface="Calibri"/>
                <a:ea typeface="Calibri"/>
                <a:cs typeface="Calibri"/>
                <a:sym typeface="Calibri"/>
              </a:rPr>
              <a:t>ARLG-EHESP-30 juin 2026 </a:t>
            </a:r>
            <a:endParaRPr b="0" i="0" sz="1800" u="none" cap="none" strike="noStrike">
              <a:solidFill>
                <a:srgbClr val="888888"/>
              </a:solidFill>
              <a:latin typeface="Calibri"/>
              <a:ea typeface="Calibri"/>
              <a:cs typeface="Calibri"/>
              <a:sym typeface="Calibri"/>
            </a:endParaRPr>
          </a:p>
        </p:txBody>
      </p:sp>
      <p:pic>
        <p:nvPicPr>
          <p:cNvPr id="3684" name="Google Shape;3684;p48"/>
          <p:cNvPicPr preferRelativeResize="0"/>
          <p:nvPr/>
        </p:nvPicPr>
        <p:blipFill rotWithShape="1">
          <a:blip r:embed="rId3">
            <a:alphaModFix/>
          </a:blip>
          <a:srcRect b="0" l="0" r="0" t="0"/>
          <a:stretch/>
        </p:blipFill>
        <p:spPr>
          <a:xfrm>
            <a:off x="13934963" y="2735127"/>
            <a:ext cx="2076674" cy="640177"/>
          </a:xfrm>
          <a:prstGeom prst="rect">
            <a:avLst/>
          </a:prstGeom>
          <a:noFill/>
          <a:ln>
            <a:noFill/>
          </a:ln>
        </p:spPr>
      </p:pic>
      <p:pic>
        <p:nvPicPr>
          <p:cNvPr id="3685" name="Google Shape;3685;p48"/>
          <p:cNvPicPr preferRelativeResize="0"/>
          <p:nvPr/>
        </p:nvPicPr>
        <p:blipFill rotWithShape="1">
          <a:blip r:embed="rId4">
            <a:alphaModFix/>
          </a:blip>
          <a:srcRect b="0" l="0" r="0" t="0"/>
          <a:stretch/>
        </p:blipFill>
        <p:spPr>
          <a:xfrm>
            <a:off x="12230100" y="2781372"/>
            <a:ext cx="1414030" cy="547688"/>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690" name="Shape 3690"/>
        <p:cNvGrpSpPr/>
        <p:nvPr/>
      </p:nvGrpSpPr>
      <p:grpSpPr>
        <a:xfrm>
          <a:off x="0" y="0"/>
          <a:ext cx="0" cy="0"/>
          <a:chOff x="0" y="0"/>
          <a:chExt cx="0" cy="0"/>
        </a:xfrm>
      </p:grpSpPr>
      <p:sp>
        <p:nvSpPr>
          <p:cNvPr id="3691" name="Google Shape;3691;p49"/>
          <p:cNvSpPr txBox="1"/>
          <p:nvPr>
            <p:ph type="title"/>
          </p:nvPr>
        </p:nvSpPr>
        <p:spPr>
          <a:xfrm>
            <a:off x="521069" y="-229493"/>
            <a:ext cx="16852532" cy="17145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b="1" lang="en-US" sz="4800"/>
              <a:t>Strategic Action for Urban Health – WHO Case Study Series</a:t>
            </a:r>
            <a:endParaRPr sz="4800"/>
          </a:p>
        </p:txBody>
      </p:sp>
      <p:sp>
        <p:nvSpPr>
          <p:cNvPr id="3692" name="Google Shape;3692;p49"/>
          <p:cNvSpPr txBox="1"/>
          <p:nvPr>
            <p:ph idx="1" type="body"/>
          </p:nvPr>
        </p:nvSpPr>
        <p:spPr>
          <a:xfrm>
            <a:off x="8302310" y="8185865"/>
            <a:ext cx="9875693" cy="1514541"/>
          </a:xfrm>
          <a:prstGeom prst="rect">
            <a:avLst/>
          </a:prstGeom>
          <a:noFill/>
          <a:ln>
            <a:noFill/>
          </a:ln>
        </p:spPr>
        <p:txBody>
          <a:bodyPr anchorCtr="0" anchor="t" bIns="45700" lIns="91425" spcFirstLastPara="1" rIns="91425" wrap="square" tIns="45700">
            <a:noAutofit/>
          </a:bodyPr>
          <a:lstStyle/>
          <a:p>
            <a:pPr indent="-514350" lvl="0" marL="514350" rtl="0" algn="l">
              <a:spcBef>
                <a:spcPts val="0"/>
              </a:spcBef>
              <a:spcAft>
                <a:spcPts val="0"/>
              </a:spcAft>
              <a:buClr>
                <a:srgbClr val="018EA5"/>
              </a:buClr>
              <a:buSzPts val="2100"/>
              <a:buFont typeface="Noto Sans Symbols"/>
              <a:buChar char="⮚"/>
            </a:pPr>
            <a:r>
              <a:rPr lang="en-US" sz="2100">
                <a:solidFill>
                  <a:srgbClr val="018EA5"/>
                </a:solidFill>
              </a:rPr>
              <a:t>No single pathway—multiple entry points (</a:t>
            </a:r>
            <a:r>
              <a:rPr i="1" lang="en-US" sz="2100">
                <a:solidFill>
                  <a:srgbClr val="018EA5"/>
                </a:solidFill>
              </a:rPr>
              <a:t>housing, transport, planning, energy, community development, etc</a:t>
            </a:r>
            <a:r>
              <a:rPr lang="en-US" sz="2100">
                <a:solidFill>
                  <a:srgbClr val="018EA5"/>
                </a:solidFill>
              </a:rPr>
              <a:t>).</a:t>
            </a:r>
            <a:endParaRPr/>
          </a:p>
          <a:p>
            <a:pPr indent="-514350" lvl="0" marL="514350" rtl="0" algn="l">
              <a:spcBef>
                <a:spcPts val="420"/>
              </a:spcBef>
              <a:spcAft>
                <a:spcPts val="0"/>
              </a:spcAft>
              <a:buClr>
                <a:srgbClr val="018EA5"/>
              </a:buClr>
              <a:buSzPts val="2100"/>
              <a:buFont typeface="Noto Sans Symbols"/>
              <a:buChar char="⮚"/>
            </a:pPr>
            <a:r>
              <a:rPr lang="en-US" sz="2100">
                <a:solidFill>
                  <a:srgbClr val="018EA5"/>
                </a:solidFill>
              </a:rPr>
              <a:t>All ex. share a systems-oriented approach: coordinating institutions, anticipating risks, and pursuing co-benefits for health, equity, sustainability, and resilience.</a:t>
            </a:r>
            <a:endParaRPr/>
          </a:p>
        </p:txBody>
      </p:sp>
      <p:sp>
        <p:nvSpPr>
          <p:cNvPr id="3693" name="Google Shape;3693;p49"/>
          <p:cNvSpPr txBox="1"/>
          <p:nvPr>
            <p:ph idx="11" type="ftr"/>
          </p:nvPr>
        </p:nvSpPr>
        <p:spPr>
          <a:xfrm>
            <a:off x="6778913" y="9812666"/>
            <a:ext cx="5791200" cy="54768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1800"/>
              <a:buFont typeface="Arial"/>
              <a:buNone/>
            </a:pPr>
            <a:r>
              <a:rPr b="0" i="0" lang="en-US" sz="1800" u="none" cap="none" strike="noStrike">
                <a:solidFill>
                  <a:srgbClr val="888888"/>
                </a:solidFill>
                <a:latin typeface="Calibri"/>
                <a:ea typeface="Calibri"/>
                <a:cs typeface="Calibri"/>
                <a:sym typeface="Calibri"/>
              </a:rPr>
              <a:t>ARLG-EHESP-30 juin 2026 </a:t>
            </a:r>
            <a:endParaRPr b="0" i="0" sz="1800" u="none" cap="none" strike="noStrike">
              <a:solidFill>
                <a:srgbClr val="888888"/>
              </a:solidFill>
              <a:latin typeface="Calibri"/>
              <a:ea typeface="Calibri"/>
              <a:cs typeface="Calibri"/>
              <a:sym typeface="Calibri"/>
            </a:endParaRPr>
          </a:p>
        </p:txBody>
      </p:sp>
      <p:pic>
        <p:nvPicPr>
          <p:cNvPr id="3694" name="Google Shape;3694;p49"/>
          <p:cNvPicPr preferRelativeResize="0"/>
          <p:nvPr/>
        </p:nvPicPr>
        <p:blipFill rotWithShape="1">
          <a:blip r:embed="rId3">
            <a:alphaModFix/>
          </a:blip>
          <a:srcRect b="5145" l="0" r="0" t="0"/>
          <a:stretch/>
        </p:blipFill>
        <p:spPr>
          <a:xfrm>
            <a:off x="8567524" y="3475559"/>
            <a:ext cx="3238328" cy="4346768"/>
          </a:xfrm>
          <a:prstGeom prst="rect">
            <a:avLst/>
          </a:prstGeom>
          <a:noFill/>
          <a:ln cap="flat" cmpd="sng" w="9525">
            <a:solidFill>
              <a:srgbClr val="938953"/>
            </a:solidFill>
            <a:prstDash val="solid"/>
            <a:round/>
            <a:headEnd len="sm" w="sm" type="none"/>
            <a:tailEnd len="sm" w="sm" type="none"/>
          </a:ln>
        </p:spPr>
      </p:pic>
      <p:sp>
        <p:nvSpPr>
          <p:cNvPr id="3695" name="Google Shape;3695;p49"/>
          <p:cNvSpPr txBox="1"/>
          <p:nvPr/>
        </p:nvSpPr>
        <p:spPr>
          <a:xfrm>
            <a:off x="1" y="9924928"/>
            <a:ext cx="10548257"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sng" cap="none" strike="noStrike">
                <a:solidFill>
                  <a:srgbClr val="000000"/>
                </a:solidFill>
                <a:latin typeface="Calibri"/>
                <a:ea typeface="Calibri"/>
                <a:cs typeface="Calibri"/>
                <a:sym typeface="Calibri"/>
                <a:hlinkClick r:id="rId4">
                  <a:extLst>
                    <a:ext uri="{A12FA001-AC4F-418D-AE19-62706E023703}">
                      <ahyp:hlinkClr val="tx"/>
                    </a:ext>
                  </a:extLst>
                </a:hlinkClick>
              </a:rPr>
              <a:t>https://www.who.int/teams/social-determinants-of-health/urban-health/strategic-approach/case-studies</a:t>
            </a:r>
            <a:r>
              <a:rPr b="0" i="0" lang="en-US" sz="1200" u="none" cap="none" strike="noStrike">
                <a:solidFill>
                  <a:srgbClr val="000000"/>
                </a:solidFill>
                <a:latin typeface="Calibri"/>
                <a:ea typeface="Calibri"/>
                <a:cs typeface="Calibri"/>
                <a:sym typeface="Calibri"/>
              </a:rPr>
              <a:t> </a:t>
            </a:r>
            <a:endParaRPr/>
          </a:p>
        </p:txBody>
      </p:sp>
      <p:sp>
        <p:nvSpPr>
          <p:cNvPr id="3696" name="Google Shape;3696;p49"/>
          <p:cNvSpPr txBox="1"/>
          <p:nvPr/>
        </p:nvSpPr>
        <p:spPr>
          <a:xfrm>
            <a:off x="8379546" y="3161212"/>
            <a:ext cx="4337421"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sng" cap="none" strike="noStrike">
                <a:solidFill>
                  <a:srgbClr val="000000"/>
                </a:solidFill>
                <a:latin typeface="Calibri"/>
                <a:ea typeface="Calibri"/>
                <a:cs typeface="Calibri"/>
                <a:sym typeface="Calibri"/>
                <a:hlinkClick r:id="rId5">
                  <a:extLst>
                    <a:ext uri="{A12FA001-AC4F-418D-AE19-62706E023703}">
                      <ahyp:hlinkClr val="tx"/>
                    </a:ext>
                  </a:extLst>
                </a:hlinkClick>
              </a:rPr>
              <a:t>https://www.who.int/publications/i/item/9789240116177</a:t>
            </a:r>
            <a:r>
              <a:rPr b="0" i="0" lang="en-US" sz="1200" u="none" cap="none" strike="noStrike">
                <a:solidFill>
                  <a:srgbClr val="000000"/>
                </a:solidFill>
                <a:latin typeface="Calibri"/>
                <a:ea typeface="Calibri"/>
                <a:cs typeface="Calibri"/>
                <a:sym typeface="Calibri"/>
              </a:rPr>
              <a:t> </a:t>
            </a:r>
            <a:endParaRPr/>
          </a:p>
        </p:txBody>
      </p:sp>
      <p:sp>
        <p:nvSpPr>
          <p:cNvPr id="3697" name="Google Shape;3697;p49"/>
          <p:cNvSpPr txBox="1"/>
          <p:nvPr/>
        </p:nvSpPr>
        <p:spPr>
          <a:xfrm>
            <a:off x="8379546" y="1325063"/>
            <a:ext cx="9736458" cy="175432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cap="none" strike="noStrike">
                <a:solidFill>
                  <a:srgbClr val="000000"/>
                </a:solidFill>
                <a:latin typeface="Arial"/>
                <a:ea typeface="Arial"/>
                <a:cs typeface="Arial"/>
                <a:sym typeface="Arial"/>
              </a:rPr>
              <a:t>These cases form part of WHO’s broader initiative on </a:t>
            </a:r>
            <a:r>
              <a:rPr b="1" i="0" lang="en-US" sz="2700" u="none" cap="none" strike="noStrike">
                <a:solidFill>
                  <a:srgbClr val="000000"/>
                </a:solidFill>
                <a:latin typeface="Arial"/>
                <a:ea typeface="Arial"/>
                <a:cs typeface="Arial"/>
                <a:sym typeface="Arial"/>
              </a:rPr>
              <a:t>strategic action for urban health</a:t>
            </a:r>
            <a:r>
              <a:rPr b="0" i="0" lang="en-US" sz="2700" u="none" cap="none" strike="noStrike">
                <a:solidFill>
                  <a:srgbClr val="000000"/>
                </a:solidFill>
                <a:latin typeface="Arial"/>
                <a:ea typeface="Arial"/>
                <a:cs typeface="Arial"/>
                <a:sym typeface="Arial"/>
              </a:rPr>
              <a:t>, anchored in the comprehensive global report: </a:t>
            </a:r>
            <a:r>
              <a:rPr b="1" i="0" lang="en-US" sz="2700" u="none" cap="none" strike="noStrike">
                <a:solidFill>
                  <a:srgbClr val="7B5370"/>
                </a:solidFill>
                <a:latin typeface="Arial"/>
                <a:ea typeface="Arial"/>
                <a:cs typeface="Arial"/>
                <a:sym typeface="Arial"/>
              </a:rPr>
              <a:t>Taking a strategic approach to urban health: a guide for decision-makers. </a:t>
            </a:r>
            <a:endParaRPr/>
          </a:p>
        </p:txBody>
      </p:sp>
      <p:pic>
        <p:nvPicPr>
          <p:cNvPr id="3698" name="Google Shape;3698;p49"/>
          <p:cNvPicPr preferRelativeResize="0"/>
          <p:nvPr/>
        </p:nvPicPr>
        <p:blipFill rotWithShape="1">
          <a:blip r:embed="rId6">
            <a:alphaModFix/>
          </a:blip>
          <a:srcRect b="6526" l="28303" r="28125" t="13184"/>
          <a:stretch/>
        </p:blipFill>
        <p:spPr>
          <a:xfrm>
            <a:off x="45224" y="1597149"/>
            <a:ext cx="7968344" cy="8259516"/>
          </a:xfrm>
          <a:prstGeom prst="rect">
            <a:avLst/>
          </a:prstGeom>
          <a:noFill/>
          <a:ln>
            <a:noFill/>
          </a:ln>
        </p:spPr>
      </p:pic>
      <p:sp>
        <p:nvSpPr>
          <p:cNvPr id="3699" name="Google Shape;3699;p49"/>
          <p:cNvSpPr txBox="1"/>
          <p:nvPr/>
        </p:nvSpPr>
        <p:spPr>
          <a:xfrm>
            <a:off x="12204504" y="3194432"/>
            <a:ext cx="5903880" cy="420115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550"/>
              <a:buFont typeface="Arial"/>
              <a:buNone/>
            </a:pPr>
            <a:r>
              <a:rPr b="0" i="0" lang="en-US" sz="2550" u="none" cap="none" strike="noStrike">
                <a:solidFill>
                  <a:srgbClr val="000000"/>
                </a:solidFill>
                <a:latin typeface="Calibri"/>
                <a:ea typeface="Calibri"/>
                <a:cs typeface="Calibri"/>
                <a:sym typeface="Calibri"/>
              </a:rPr>
              <a:t>Each study presents a concrete ex. of how governments, communities, and other partners have worked across sectors and scales to embed health &amp; equity into urban decisions.</a:t>
            </a:r>
            <a:endParaRPr/>
          </a:p>
          <a:p>
            <a:pPr indent="0" lvl="0" marL="0" marR="0" rtl="0" algn="l">
              <a:lnSpc>
                <a:spcPct val="100000"/>
              </a:lnSpc>
              <a:spcBef>
                <a:spcPts val="900"/>
              </a:spcBef>
              <a:spcAft>
                <a:spcPts val="0"/>
              </a:spcAft>
              <a:buClr>
                <a:srgbClr val="000000"/>
              </a:buClr>
              <a:buSzPts val="2550"/>
              <a:buFont typeface="Arial"/>
              <a:buNone/>
            </a:pPr>
            <a:r>
              <a:rPr b="0" i="0" lang="en-US" sz="2550" u="none" cap="none" strike="noStrike">
                <a:solidFill>
                  <a:srgbClr val="000000"/>
                </a:solidFill>
                <a:latin typeface="Calibri"/>
                <a:ea typeface="Calibri"/>
                <a:cs typeface="Calibri"/>
                <a:sym typeface="Calibri"/>
              </a:rPr>
              <a:t>Cases from all regions and scales, </a:t>
            </a:r>
            <a:r>
              <a:rPr b="1" i="0" lang="en-US" sz="2550" u="none" cap="none" strike="noStrike">
                <a:solidFill>
                  <a:srgbClr val="000000"/>
                </a:solidFill>
                <a:latin typeface="Calibri"/>
                <a:ea typeface="Calibri"/>
                <a:cs typeface="Calibri"/>
                <a:sym typeface="Calibri"/>
              </a:rPr>
              <a:t>offering practical lessons for implementation</a:t>
            </a:r>
            <a:r>
              <a:rPr b="0" i="0" lang="en-US" sz="2550" u="none" cap="none" strike="noStrike">
                <a:solidFill>
                  <a:srgbClr val="000000"/>
                </a:solidFill>
                <a:latin typeface="Calibri"/>
                <a:ea typeface="Calibri"/>
                <a:cs typeface="Calibri"/>
                <a:sym typeface="Calibri"/>
              </a:rPr>
              <a:t>.</a:t>
            </a:r>
            <a:endParaRPr/>
          </a:p>
          <a:p>
            <a:pPr indent="0" lvl="0" marL="0" marR="0" rtl="0" algn="l">
              <a:lnSpc>
                <a:spcPct val="100000"/>
              </a:lnSpc>
              <a:spcBef>
                <a:spcPts val="900"/>
              </a:spcBef>
              <a:spcAft>
                <a:spcPts val="0"/>
              </a:spcAft>
              <a:buClr>
                <a:srgbClr val="000000"/>
              </a:buClr>
              <a:buSzPts val="2550"/>
              <a:buFont typeface="Arial"/>
              <a:buNone/>
            </a:pPr>
            <a:r>
              <a:rPr b="0" i="0" lang="en-US" sz="2550" u="none" cap="none" strike="noStrike">
                <a:solidFill>
                  <a:srgbClr val="000000"/>
                </a:solidFill>
                <a:latin typeface="Calibri"/>
                <a:ea typeface="Calibri"/>
                <a:cs typeface="Calibri"/>
                <a:sym typeface="Calibri"/>
              </a:rPr>
              <a:t>🡪 </a:t>
            </a:r>
            <a:r>
              <a:rPr b="0" i="0" lang="en-US" sz="2400" u="none" cap="none" strike="noStrike">
                <a:solidFill>
                  <a:srgbClr val="000000"/>
                </a:solidFill>
                <a:latin typeface="Calibri"/>
                <a:ea typeface="Calibri"/>
                <a:cs typeface="Calibri"/>
                <a:sym typeface="Calibri"/>
              </a:rPr>
              <a:t>Support cities worldwide to adapt proven approaches and contribute new examples of strategic urban health action.</a:t>
            </a:r>
            <a:endParaRPr b="0" i="0" sz="2550" u="none" cap="none" strike="noStrike">
              <a:solidFill>
                <a:srgbClr val="000000"/>
              </a:solidFill>
              <a:latin typeface="Calibri"/>
              <a:ea typeface="Calibri"/>
              <a:cs typeface="Calibri"/>
              <a:sym typeface="Calibri"/>
            </a:endParaRPr>
          </a:p>
        </p:txBody>
      </p:sp>
      <p:sp>
        <p:nvSpPr>
          <p:cNvPr id="3700" name="Google Shape;3700;p49"/>
          <p:cNvSpPr txBox="1"/>
          <p:nvPr/>
        </p:nvSpPr>
        <p:spPr>
          <a:xfrm>
            <a:off x="12238641" y="7686882"/>
            <a:ext cx="2003031" cy="5078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18EA5"/>
              </a:buClr>
              <a:buSzPts val="2700"/>
              <a:buFont typeface="Arial"/>
              <a:buNone/>
            </a:pPr>
            <a:r>
              <a:rPr b="1" i="0" lang="en-US" sz="2700" u="none" cap="none" strike="noStrike">
                <a:solidFill>
                  <a:srgbClr val="018EA5"/>
                </a:solidFill>
                <a:latin typeface="Calibri"/>
                <a:ea typeface="Calibri"/>
                <a:cs typeface="Calibri"/>
                <a:sym typeface="Calibri"/>
              </a:rPr>
              <a:t>Key insights</a:t>
            </a:r>
            <a:r>
              <a:rPr b="0" i="0" lang="en-US" sz="2700" u="none" cap="none" strike="noStrike">
                <a:solidFill>
                  <a:srgbClr val="018EA5"/>
                </a:solidFill>
                <a:latin typeface="Calibri"/>
                <a:ea typeface="Calibri"/>
                <a:cs typeface="Calibri"/>
                <a:sym typeface="Calibri"/>
              </a:rPr>
              <a:t> </a:t>
            </a:r>
            <a:endParaRPr/>
          </a:p>
        </p:txBody>
      </p:sp>
      <p:sp>
        <p:nvSpPr>
          <p:cNvPr id="3701" name="Google Shape;3701;p49"/>
          <p:cNvSpPr/>
          <p:nvPr/>
        </p:nvSpPr>
        <p:spPr>
          <a:xfrm>
            <a:off x="4046328" y="4967868"/>
            <a:ext cx="1890132" cy="2994102"/>
          </a:xfrm>
          <a:prstGeom prst="rect">
            <a:avLst/>
          </a:prstGeom>
          <a:noFill/>
          <a:ln cap="flat" cmpd="sng" w="28575">
            <a:solidFill>
              <a:srgbClr val="D64E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700"/>
              <a:buFont typeface="Arial"/>
              <a:buNone/>
            </a:pPr>
            <a:r>
              <a:t/>
            </a:r>
            <a:endParaRPr b="0" i="0" sz="2700" u="none" cap="none" strike="noStrike">
              <a:solidFill>
                <a:srgbClr val="FFFFFF"/>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69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0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69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692">
                                            <p:txEl>
                                              <p:pRg end="1" st="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5" name="Shape 3705"/>
        <p:cNvGrpSpPr/>
        <p:nvPr/>
      </p:nvGrpSpPr>
      <p:grpSpPr>
        <a:xfrm>
          <a:off x="0" y="0"/>
          <a:ext cx="0" cy="0"/>
          <a:chOff x="0" y="0"/>
          <a:chExt cx="0" cy="0"/>
        </a:xfrm>
      </p:grpSpPr>
      <p:sp>
        <p:nvSpPr>
          <p:cNvPr id="3706" name="Google Shape;3706;p50"/>
          <p:cNvSpPr txBox="1"/>
          <p:nvPr>
            <p:ph type="ctrTitle"/>
          </p:nvPr>
        </p:nvSpPr>
        <p:spPr>
          <a:xfrm>
            <a:off x="623454" y="688813"/>
            <a:ext cx="13377042"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rgbClr val="660066"/>
                </a:solidFill>
              </a:rPr>
              <a:t>le rôle social des professionnels de santé et notamment des médecins</a:t>
            </a:r>
            <a:endParaRPr/>
          </a:p>
        </p:txBody>
      </p:sp>
      <p:sp>
        <p:nvSpPr>
          <p:cNvPr id="3707" name="Google Shape;3707;p50"/>
          <p:cNvSpPr txBox="1"/>
          <p:nvPr>
            <p:ph idx="11" type="ftr"/>
          </p:nvPr>
        </p:nvSpPr>
        <p:spPr>
          <a:xfrm>
            <a:off x="15392400" y="9733293"/>
            <a:ext cx="2895600"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200" u="none" cap="none" strike="noStrike">
                <a:solidFill>
                  <a:srgbClr val="888888"/>
                </a:solidFill>
                <a:latin typeface="Calibri"/>
                <a:ea typeface="Calibri"/>
                <a:cs typeface="Calibri"/>
                <a:sym typeface="Calibri"/>
              </a:rPr>
              <a:t>ARLG-EHESP-30 juin 2026 </a:t>
            </a:r>
            <a:endParaRPr/>
          </a:p>
        </p:txBody>
      </p:sp>
      <p:sp>
        <p:nvSpPr>
          <p:cNvPr id="3708" name="Google Shape;3708;p50"/>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3" name="Shape 3713"/>
        <p:cNvGrpSpPr/>
        <p:nvPr/>
      </p:nvGrpSpPr>
      <p:grpSpPr>
        <a:xfrm>
          <a:off x="0" y="0"/>
          <a:ext cx="0" cy="0"/>
          <a:chOff x="0" y="0"/>
          <a:chExt cx="0" cy="0"/>
        </a:xfrm>
      </p:grpSpPr>
      <p:sp>
        <p:nvSpPr>
          <p:cNvPr id="3714" name="Google Shape;3714;p51"/>
          <p:cNvSpPr txBox="1"/>
          <p:nvPr>
            <p:ph type="title"/>
          </p:nvPr>
        </p:nvSpPr>
        <p:spPr>
          <a:xfrm>
            <a:off x="457201" y="204788"/>
            <a:ext cx="17010530" cy="198834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D54358"/>
              </a:buClr>
              <a:buSzPct val="100000"/>
              <a:buFont typeface="Bitter SemiBold"/>
              <a:buNone/>
            </a:pPr>
            <a:r>
              <a:rPr lang="en-US" sz="6000"/>
              <a:t>Enjeux et rôle des professionnels de santé dans la réduction des impacts du CC</a:t>
            </a:r>
            <a:br>
              <a:rPr lang="en-US" sz="6000"/>
            </a:br>
            <a:endParaRPr/>
          </a:p>
        </p:txBody>
      </p:sp>
      <p:pic>
        <p:nvPicPr>
          <p:cNvPr id="3715" name="Google Shape;3715;p51"/>
          <p:cNvPicPr preferRelativeResize="0"/>
          <p:nvPr>
            <p:ph idx="1" type="body"/>
          </p:nvPr>
        </p:nvPicPr>
        <p:blipFill rotWithShape="1">
          <a:blip r:embed="rId3">
            <a:alphaModFix/>
          </a:blip>
          <a:srcRect b="0" l="0" r="0" t="0"/>
          <a:stretch/>
        </p:blipFill>
        <p:spPr>
          <a:xfrm>
            <a:off x="244412" y="1971984"/>
            <a:ext cx="7425003" cy="4860000"/>
          </a:xfrm>
          <a:prstGeom prst="rect">
            <a:avLst/>
          </a:prstGeom>
          <a:noFill/>
          <a:ln cap="flat" cmpd="sng" w="9525">
            <a:solidFill>
              <a:schemeClr val="dk1"/>
            </a:solidFill>
            <a:prstDash val="solid"/>
            <a:round/>
            <a:headEnd len="sm" w="sm" type="none"/>
            <a:tailEnd len="sm" w="sm" type="none"/>
          </a:ln>
        </p:spPr>
      </p:pic>
      <p:sp>
        <p:nvSpPr>
          <p:cNvPr id="3716" name="Google Shape;3716;p51"/>
          <p:cNvSpPr txBox="1"/>
          <p:nvPr>
            <p:ph idx="2" type="body"/>
          </p:nvPr>
        </p:nvSpPr>
        <p:spPr>
          <a:xfrm>
            <a:off x="9021104" y="1490892"/>
            <a:ext cx="9022485" cy="8231331"/>
          </a:xfrm>
          <a:prstGeom prst="rect">
            <a:avLst/>
          </a:prstGeom>
          <a:noFill/>
          <a:ln>
            <a:noFill/>
          </a:ln>
        </p:spPr>
        <p:txBody>
          <a:bodyPr anchorCtr="0" anchor="t" bIns="45700" lIns="91425" spcFirstLastPara="1" rIns="91425" wrap="square" tIns="45700">
            <a:normAutofit fontScale="70000" lnSpcReduction="20000"/>
          </a:bodyPr>
          <a:lstStyle/>
          <a:p>
            <a:pPr indent="-342900" lvl="0" marL="342900" rtl="0" algn="l">
              <a:lnSpc>
                <a:spcPct val="120000"/>
              </a:lnSpc>
              <a:spcBef>
                <a:spcPts val="0"/>
              </a:spcBef>
              <a:spcAft>
                <a:spcPts val="0"/>
              </a:spcAft>
              <a:buClr>
                <a:srgbClr val="4E7B8A"/>
              </a:buClr>
              <a:buSzPct val="100000"/>
              <a:buChar char="⮚"/>
            </a:pPr>
            <a:r>
              <a:rPr lang="en-US"/>
              <a:t>Rôle majeur pour accélérer la réduction du CC et de leurs impacts</a:t>
            </a:r>
            <a:endParaRPr/>
          </a:p>
          <a:p>
            <a:pPr indent="-342900" lvl="1" marL="1028700" rtl="0" algn="l">
              <a:lnSpc>
                <a:spcPct val="120000"/>
              </a:lnSpc>
              <a:spcBef>
                <a:spcPts val="1800"/>
              </a:spcBef>
              <a:spcAft>
                <a:spcPts val="0"/>
              </a:spcAft>
              <a:buClr>
                <a:schemeClr val="dk1"/>
              </a:buClr>
              <a:buSzPct val="100000"/>
              <a:buFont typeface="Noto Sans Symbols"/>
              <a:buChar char="▪"/>
            </a:pPr>
            <a:r>
              <a:rPr b="1" lang="en-US"/>
              <a:t>Acteurs de grande confiance pour les personnes </a:t>
            </a:r>
            <a:r>
              <a:rPr lang="en-US"/>
              <a:t>(patients, décideurs, etc.)</a:t>
            </a:r>
            <a:endParaRPr/>
          </a:p>
          <a:p>
            <a:pPr indent="-342900" lvl="1" marL="1028700" rtl="0" algn="l">
              <a:lnSpc>
                <a:spcPct val="120000"/>
              </a:lnSpc>
              <a:spcBef>
                <a:spcPts val="1800"/>
              </a:spcBef>
              <a:spcAft>
                <a:spcPts val="0"/>
              </a:spcAft>
              <a:buClr>
                <a:schemeClr val="dk1"/>
              </a:buClr>
              <a:buSzPct val="100000"/>
              <a:buFont typeface="Noto Sans Symbols"/>
              <a:buChar char="▪"/>
            </a:pPr>
            <a:r>
              <a:rPr b="1" lang="en-US"/>
              <a:t>Responsabilité (éducation &amp; plaidoyer) </a:t>
            </a:r>
            <a:r>
              <a:rPr lang="en-US"/>
              <a:t>auprès des patients et décideurs – car de </a:t>
            </a:r>
            <a:r>
              <a:rPr b="1" lang="en-US">
                <a:solidFill>
                  <a:srgbClr val="276E7E"/>
                </a:solidFill>
              </a:rPr>
              <a:t>nombreux co-bénéfices santé-environnement- climat</a:t>
            </a:r>
            <a:endParaRPr/>
          </a:p>
          <a:p>
            <a:pPr indent="-342900" lvl="1" marL="1028700" rtl="0" algn="l">
              <a:lnSpc>
                <a:spcPct val="120000"/>
              </a:lnSpc>
              <a:spcBef>
                <a:spcPts val="1800"/>
              </a:spcBef>
              <a:spcAft>
                <a:spcPts val="0"/>
              </a:spcAft>
              <a:buClr>
                <a:schemeClr val="dk1"/>
              </a:buClr>
              <a:buSzPct val="100000"/>
              <a:buFont typeface="Noto Sans Symbols"/>
              <a:buChar char="▪"/>
            </a:pPr>
            <a:r>
              <a:rPr lang="en-US"/>
              <a:t>De + en + incité à agir et engagement croissant,  mais barrières personnelles, professionnelles et sociétales notamment le manque de temps (le + évoqué)</a:t>
            </a:r>
            <a:endParaRPr/>
          </a:p>
          <a:p>
            <a:pPr indent="-342900" lvl="1" marL="1028700" rtl="0" algn="l">
              <a:lnSpc>
                <a:spcPct val="120000"/>
              </a:lnSpc>
              <a:spcBef>
                <a:spcPts val="1800"/>
              </a:spcBef>
              <a:spcAft>
                <a:spcPts val="0"/>
              </a:spcAft>
              <a:buClr>
                <a:schemeClr val="dk1"/>
              </a:buClr>
              <a:buSzPct val="100000"/>
              <a:buFont typeface="Noto Sans Symbols"/>
              <a:buChar char="▪"/>
            </a:pPr>
            <a:r>
              <a:rPr lang="en-US"/>
              <a:t>Besoin d’encourager les publications scientifiques pour identifier quelles interventions devraient être prioritaires , considérant que </a:t>
            </a:r>
            <a:r>
              <a:rPr b="1" lang="en-US"/>
              <a:t>l’association des problèmes de santé avec le changement climatique et environnemental est un levier efficace de changement</a:t>
            </a:r>
            <a:endParaRPr/>
          </a:p>
          <a:p>
            <a:pPr indent="-342900" lvl="1" marL="1028700" rtl="0" algn="l">
              <a:lnSpc>
                <a:spcPct val="120000"/>
              </a:lnSpc>
              <a:spcBef>
                <a:spcPts val="1800"/>
              </a:spcBef>
              <a:spcAft>
                <a:spcPts val="0"/>
              </a:spcAft>
              <a:buClr>
                <a:schemeClr val="dk1"/>
              </a:buClr>
              <a:buSzPct val="100000"/>
              <a:buFont typeface="Noto Sans Symbols"/>
              <a:buChar char="▪"/>
            </a:pPr>
            <a:r>
              <a:rPr lang="en-US"/>
              <a:t>Etc…</a:t>
            </a:r>
            <a:endParaRPr/>
          </a:p>
        </p:txBody>
      </p:sp>
      <p:sp>
        <p:nvSpPr>
          <p:cNvPr id="3717" name="Google Shape;3717;p5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1800"/>
              <a:buFont typeface="Arial"/>
              <a:buNone/>
            </a:pPr>
            <a:r>
              <a:rPr b="0" i="0" lang="en-US" sz="1800" u="none" cap="none" strike="noStrike">
                <a:solidFill>
                  <a:srgbClr val="888888"/>
                </a:solidFill>
                <a:latin typeface="Calibri"/>
                <a:ea typeface="Calibri"/>
                <a:cs typeface="Calibri"/>
                <a:sym typeface="Calibri"/>
              </a:rPr>
              <a:t>ARLG-EHESP-30 juin 2026 </a:t>
            </a:r>
            <a:endParaRPr/>
          </a:p>
        </p:txBody>
      </p:sp>
      <p:pic>
        <p:nvPicPr>
          <p:cNvPr id="3718" name="Google Shape;3718;p51"/>
          <p:cNvPicPr preferRelativeResize="0"/>
          <p:nvPr/>
        </p:nvPicPr>
        <p:blipFill rotWithShape="1">
          <a:blip r:embed="rId4">
            <a:alphaModFix/>
          </a:blip>
          <a:srcRect b="46655" l="0" r="0" t="0"/>
          <a:stretch/>
        </p:blipFill>
        <p:spPr>
          <a:xfrm>
            <a:off x="1596101" y="6584726"/>
            <a:ext cx="7169304" cy="2880638"/>
          </a:xfrm>
          <a:prstGeom prst="rect">
            <a:avLst/>
          </a:prstGeom>
          <a:noFill/>
          <a:ln cap="flat" cmpd="sng" w="9525">
            <a:solidFill>
              <a:srgbClr val="1F334B"/>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057" name="Shape 3057"/>
        <p:cNvGrpSpPr/>
        <p:nvPr/>
      </p:nvGrpSpPr>
      <p:grpSpPr>
        <a:xfrm>
          <a:off x="0" y="0"/>
          <a:ext cx="0" cy="0"/>
          <a:chOff x="0" y="0"/>
          <a:chExt cx="0" cy="0"/>
        </a:xfrm>
      </p:grpSpPr>
      <p:sp>
        <p:nvSpPr>
          <p:cNvPr id="3058" name="Google Shape;3058;g3ef8181e200_0_41"/>
          <p:cNvSpPr txBox="1"/>
          <p:nvPr/>
        </p:nvSpPr>
        <p:spPr>
          <a:xfrm>
            <a:off x="118448" y="24939"/>
            <a:ext cx="1866300" cy="10112700"/>
          </a:xfrm>
          <a:prstGeom prst="rect">
            <a:avLst/>
          </a:prstGeom>
          <a:solidFill>
            <a:srgbClr val="F7E6DF"/>
          </a:solidFill>
          <a:ln>
            <a:noFill/>
          </a:ln>
        </p:spPr>
        <p:txBody>
          <a:bodyPr anchorCtr="0" anchor="t" bIns="68550" lIns="137125" spcFirstLastPara="1" rIns="137125" wrap="square" tIns="68550">
            <a:spAutoFit/>
          </a:bodyPr>
          <a:lstStyle/>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p:txBody>
      </p:sp>
      <p:sp>
        <p:nvSpPr>
          <p:cNvPr id="3059" name="Google Shape;3059;g3ef8181e200_0_41"/>
          <p:cNvSpPr txBox="1"/>
          <p:nvPr>
            <p:ph type="title"/>
          </p:nvPr>
        </p:nvSpPr>
        <p:spPr>
          <a:xfrm>
            <a:off x="4086639" y="123710"/>
            <a:ext cx="10634100" cy="1184400"/>
          </a:xfrm>
          <a:prstGeom prst="rect">
            <a:avLst/>
          </a:prstGeom>
          <a:noFill/>
          <a:ln>
            <a:noFill/>
          </a:ln>
        </p:spPr>
        <p:txBody>
          <a:bodyPr anchorCtr="0" anchor="t" bIns="68550" lIns="137125" spcFirstLastPara="1" rIns="137125" wrap="square" tIns="108000">
            <a:normAutofit/>
          </a:bodyPr>
          <a:lstStyle/>
          <a:p>
            <a:pPr indent="0" lvl="0" marL="0" rtl="0" algn="ctr">
              <a:lnSpc>
                <a:spcPct val="90000"/>
              </a:lnSpc>
              <a:spcBef>
                <a:spcPts val="0"/>
              </a:spcBef>
              <a:spcAft>
                <a:spcPts val="0"/>
              </a:spcAft>
              <a:buSzPts val="4000"/>
              <a:buNone/>
            </a:pPr>
            <a:r>
              <a:rPr lang="en-US">
                <a:latin typeface="Arial"/>
                <a:ea typeface="Arial"/>
                <a:cs typeface="Arial"/>
                <a:sym typeface="Arial"/>
              </a:rPr>
              <a:t>Activités 2022-2026</a:t>
            </a:r>
            <a:endParaRPr>
              <a:latin typeface="Arial"/>
              <a:ea typeface="Arial"/>
              <a:cs typeface="Arial"/>
              <a:sym typeface="Arial"/>
            </a:endParaRPr>
          </a:p>
        </p:txBody>
      </p:sp>
      <p:sp>
        <p:nvSpPr>
          <p:cNvPr id="3060" name="Google Shape;3060;g3ef8181e200_0_41"/>
          <p:cNvSpPr txBox="1"/>
          <p:nvPr/>
        </p:nvSpPr>
        <p:spPr>
          <a:xfrm>
            <a:off x="47315" y="409048"/>
            <a:ext cx="1771800" cy="1662300"/>
          </a:xfrm>
          <a:prstGeom prst="rect">
            <a:avLst/>
          </a:prstGeom>
          <a:noFill/>
          <a:ln>
            <a:noFill/>
          </a:ln>
        </p:spPr>
        <p:txBody>
          <a:bodyPr anchorCtr="0" anchor="t" bIns="68550" lIns="137125" spcFirstLastPara="1" rIns="137125" wrap="square" tIns="108000">
            <a:noAutofit/>
          </a:bodyPr>
          <a:lstStyle/>
          <a:p>
            <a:pPr indent="0" lvl="0" marL="0" marR="0" rtl="0" algn="ctr">
              <a:lnSpc>
                <a:spcPct val="100000"/>
              </a:lnSpc>
              <a:spcBef>
                <a:spcPts val="0"/>
              </a:spcBef>
              <a:spcAft>
                <a:spcPts val="0"/>
              </a:spcAft>
              <a:buNone/>
            </a:pPr>
            <a:r>
              <a:rPr b="1" i="0" lang="en-US" sz="2400" u="none" cap="none" strike="noStrike">
                <a:solidFill>
                  <a:srgbClr val="D54358"/>
                </a:solidFill>
                <a:latin typeface="Arial"/>
                <a:ea typeface="Arial"/>
                <a:cs typeface="Arial"/>
                <a:sym typeface="Arial"/>
              </a:rPr>
              <a:t>Des enjeux régionaux forts  </a:t>
            </a:r>
            <a:endParaRPr b="1" i="0" sz="1050" u="none" cap="none" strike="noStrike">
              <a:solidFill>
                <a:srgbClr val="000000"/>
              </a:solidFill>
              <a:latin typeface="Arial"/>
              <a:ea typeface="Arial"/>
              <a:cs typeface="Arial"/>
              <a:sym typeface="Arial"/>
            </a:endParaRPr>
          </a:p>
        </p:txBody>
      </p:sp>
      <p:sp>
        <p:nvSpPr>
          <p:cNvPr id="3061" name="Google Shape;3061;g3ef8181e200_0_41"/>
          <p:cNvSpPr txBox="1"/>
          <p:nvPr/>
        </p:nvSpPr>
        <p:spPr>
          <a:xfrm>
            <a:off x="118448" y="2213036"/>
            <a:ext cx="1802100" cy="5734200"/>
          </a:xfrm>
          <a:prstGeom prst="rect">
            <a:avLst/>
          </a:prstGeom>
          <a:noFill/>
          <a:ln>
            <a:noFill/>
          </a:ln>
        </p:spPr>
        <p:txBody>
          <a:bodyPr anchorCtr="0" anchor="t" bIns="68550" lIns="137125" spcFirstLastPara="1" rIns="137125" wrap="square" tIns="68550">
            <a:noAutofit/>
          </a:bodyPr>
          <a:lstStyle/>
          <a:p>
            <a:pPr indent="0" lvl="0" marL="0" marR="0" rtl="0" algn="ctr">
              <a:lnSpc>
                <a:spcPct val="100000"/>
              </a:lnSpc>
              <a:spcBef>
                <a:spcPts val="900"/>
              </a:spcBef>
              <a:spcAft>
                <a:spcPts val="0"/>
              </a:spcAft>
              <a:buNone/>
            </a:pPr>
            <a:r>
              <a:rPr b="1" i="0" lang="en-US" sz="2100" u="none" cap="none" strike="noStrike">
                <a:solidFill>
                  <a:srgbClr val="4E7B8A"/>
                </a:solidFill>
                <a:latin typeface="Arial"/>
                <a:ea typeface="Arial"/>
                <a:cs typeface="Arial"/>
                <a:sym typeface="Arial"/>
              </a:rPr>
              <a:t> Mer et littoral</a:t>
            </a:r>
            <a:endParaRPr b="1" i="0" sz="2100" u="none" cap="none" strike="noStrike">
              <a:solidFill>
                <a:srgbClr val="000000"/>
              </a:solidFill>
              <a:latin typeface="Arial"/>
              <a:ea typeface="Arial"/>
              <a:cs typeface="Arial"/>
              <a:sym typeface="Arial"/>
            </a:endParaRPr>
          </a:p>
          <a:p>
            <a:pPr indent="0" lvl="0" marL="0" marR="0" rtl="0" algn="ctr">
              <a:lnSpc>
                <a:spcPct val="100000"/>
              </a:lnSpc>
              <a:spcBef>
                <a:spcPts val="1800"/>
              </a:spcBef>
              <a:spcAft>
                <a:spcPts val="0"/>
              </a:spcAft>
              <a:buNone/>
            </a:pPr>
            <a:r>
              <a:rPr b="1" i="0" lang="en-US" sz="2100" u="none" cap="none" strike="noStrike">
                <a:solidFill>
                  <a:srgbClr val="4E7B8A"/>
                </a:solidFill>
                <a:latin typeface="Arial"/>
                <a:ea typeface="Arial"/>
                <a:cs typeface="Arial"/>
                <a:sym typeface="Arial"/>
              </a:rPr>
              <a:t> Agriculture</a:t>
            </a:r>
            <a:endParaRPr b="1" i="0" sz="2100" u="none" cap="none" strike="noStrike">
              <a:solidFill>
                <a:srgbClr val="000000"/>
              </a:solidFill>
              <a:latin typeface="Arial"/>
              <a:ea typeface="Arial"/>
              <a:cs typeface="Arial"/>
              <a:sym typeface="Arial"/>
            </a:endParaRPr>
          </a:p>
          <a:p>
            <a:pPr indent="0" lvl="0" marL="0" marR="0" rtl="0" algn="ctr">
              <a:lnSpc>
                <a:spcPct val="100000"/>
              </a:lnSpc>
              <a:spcBef>
                <a:spcPts val="1800"/>
              </a:spcBef>
              <a:spcAft>
                <a:spcPts val="0"/>
              </a:spcAft>
              <a:buNone/>
            </a:pPr>
            <a:r>
              <a:rPr b="1" i="0" lang="en-US" sz="2100" u="none" cap="none" strike="noStrike">
                <a:solidFill>
                  <a:srgbClr val="4E7B8A"/>
                </a:solidFill>
                <a:latin typeface="Arial"/>
                <a:ea typeface="Arial"/>
                <a:cs typeface="Arial"/>
                <a:sym typeface="Arial"/>
              </a:rPr>
              <a:t> Ressource en eau</a:t>
            </a:r>
            <a:endParaRPr b="1" i="0" sz="2100" u="none" cap="none" strike="noStrike">
              <a:solidFill>
                <a:srgbClr val="000000"/>
              </a:solidFill>
              <a:latin typeface="Arial"/>
              <a:ea typeface="Arial"/>
              <a:cs typeface="Arial"/>
              <a:sym typeface="Arial"/>
            </a:endParaRPr>
          </a:p>
          <a:p>
            <a:pPr indent="0" lvl="0" marL="0" marR="0" rtl="0" algn="ctr">
              <a:lnSpc>
                <a:spcPct val="100000"/>
              </a:lnSpc>
              <a:spcBef>
                <a:spcPts val="1800"/>
              </a:spcBef>
              <a:spcAft>
                <a:spcPts val="0"/>
              </a:spcAft>
              <a:buNone/>
            </a:pPr>
            <a:r>
              <a:rPr b="1" i="0" lang="en-US" sz="2100" u="none" cap="none" strike="noStrike">
                <a:solidFill>
                  <a:srgbClr val="4E7B8A"/>
                </a:solidFill>
                <a:latin typeface="Arial"/>
                <a:ea typeface="Arial"/>
                <a:cs typeface="Arial"/>
                <a:sym typeface="Arial"/>
              </a:rPr>
              <a:t> Santé / qualité de l’air</a:t>
            </a:r>
            <a:endParaRPr b="1" i="0" sz="2100" u="none" cap="none" strike="noStrike">
              <a:solidFill>
                <a:srgbClr val="000000"/>
              </a:solidFill>
              <a:latin typeface="Arial"/>
              <a:ea typeface="Arial"/>
              <a:cs typeface="Arial"/>
              <a:sym typeface="Arial"/>
            </a:endParaRPr>
          </a:p>
          <a:p>
            <a:pPr indent="0" lvl="0" marL="0" marR="0" rtl="0" algn="ctr">
              <a:lnSpc>
                <a:spcPct val="100000"/>
              </a:lnSpc>
              <a:spcBef>
                <a:spcPts val="1800"/>
              </a:spcBef>
              <a:spcAft>
                <a:spcPts val="0"/>
              </a:spcAft>
              <a:buNone/>
            </a:pPr>
            <a:r>
              <a:rPr b="1" i="0" lang="en-US" sz="2100" u="none" cap="none" strike="noStrike">
                <a:solidFill>
                  <a:srgbClr val="4E7B8A"/>
                </a:solidFill>
                <a:latin typeface="Arial"/>
                <a:ea typeface="Arial"/>
                <a:cs typeface="Arial"/>
                <a:sym typeface="Arial"/>
              </a:rPr>
              <a:t> Villes </a:t>
            </a:r>
            <a:endParaRPr b="1" i="0" sz="2100" u="none" cap="none" strike="noStrike">
              <a:solidFill>
                <a:srgbClr val="000000"/>
              </a:solidFill>
              <a:latin typeface="Arial"/>
              <a:ea typeface="Arial"/>
              <a:cs typeface="Arial"/>
              <a:sym typeface="Arial"/>
            </a:endParaRPr>
          </a:p>
          <a:p>
            <a:pPr indent="0" lvl="0" marL="0" marR="0" rtl="0" algn="ctr">
              <a:lnSpc>
                <a:spcPct val="100000"/>
              </a:lnSpc>
              <a:spcBef>
                <a:spcPts val="1800"/>
              </a:spcBef>
              <a:spcAft>
                <a:spcPts val="0"/>
              </a:spcAft>
              <a:buNone/>
            </a:pPr>
            <a:r>
              <a:rPr b="1" i="0" lang="en-US" sz="2100" u="none" cap="none" strike="noStrike">
                <a:solidFill>
                  <a:srgbClr val="4E7B8A"/>
                </a:solidFill>
                <a:latin typeface="Arial"/>
                <a:ea typeface="Arial"/>
                <a:cs typeface="Arial"/>
                <a:sym typeface="Arial"/>
              </a:rPr>
              <a:t> Biodiversité</a:t>
            </a:r>
            <a:endParaRPr b="1" i="0" sz="2100" u="none" cap="none" strike="noStrike">
              <a:solidFill>
                <a:srgbClr val="000000"/>
              </a:solidFill>
              <a:latin typeface="Arial"/>
              <a:ea typeface="Arial"/>
              <a:cs typeface="Arial"/>
              <a:sym typeface="Arial"/>
            </a:endParaRPr>
          </a:p>
          <a:p>
            <a:pPr indent="0" lvl="0" marL="0" marR="0" rtl="0" algn="ctr">
              <a:lnSpc>
                <a:spcPct val="100000"/>
              </a:lnSpc>
              <a:spcBef>
                <a:spcPts val="1800"/>
              </a:spcBef>
              <a:spcAft>
                <a:spcPts val="0"/>
              </a:spcAft>
              <a:buNone/>
            </a:pPr>
            <a:r>
              <a:rPr b="1" i="0" lang="en-US" sz="2100" u="none" cap="none" strike="noStrike">
                <a:solidFill>
                  <a:srgbClr val="4E7B8A"/>
                </a:solidFill>
                <a:latin typeface="Arial"/>
                <a:ea typeface="Arial"/>
                <a:cs typeface="Arial"/>
                <a:sym typeface="Arial"/>
              </a:rPr>
              <a:t> Transports</a:t>
            </a:r>
            <a:endParaRPr b="1" i="0" sz="2100" u="none" cap="none" strike="noStrike">
              <a:solidFill>
                <a:srgbClr val="000000"/>
              </a:solidFill>
              <a:latin typeface="Arial"/>
              <a:ea typeface="Arial"/>
              <a:cs typeface="Arial"/>
              <a:sym typeface="Arial"/>
            </a:endParaRPr>
          </a:p>
          <a:p>
            <a:pPr indent="0" lvl="0" marL="0" marR="0" rtl="0" algn="ctr">
              <a:lnSpc>
                <a:spcPct val="100000"/>
              </a:lnSpc>
              <a:spcBef>
                <a:spcPts val="1800"/>
              </a:spcBef>
              <a:spcAft>
                <a:spcPts val="0"/>
              </a:spcAft>
              <a:buNone/>
            </a:pPr>
            <a:r>
              <a:rPr b="1" i="0" lang="en-US" sz="2100" u="none" cap="none" strike="noStrike">
                <a:solidFill>
                  <a:srgbClr val="4E7B8A"/>
                </a:solidFill>
                <a:latin typeface="Arial"/>
                <a:ea typeface="Arial"/>
                <a:cs typeface="Arial"/>
                <a:sym typeface="Arial"/>
              </a:rPr>
              <a:t> Lycées…</a:t>
            </a:r>
            <a:endParaRPr/>
          </a:p>
          <a:p>
            <a:pPr indent="0" lvl="0" marL="0" marR="0" rtl="0" algn="ctr">
              <a:lnSpc>
                <a:spcPct val="100000"/>
              </a:lnSpc>
              <a:spcBef>
                <a:spcPts val="1800"/>
              </a:spcBef>
              <a:spcAft>
                <a:spcPts val="0"/>
              </a:spcAft>
              <a:buNone/>
            </a:pPr>
            <a:r>
              <a:t/>
            </a:r>
            <a:endParaRPr b="1" i="0" sz="2100" u="none" cap="none" strike="noStrike">
              <a:solidFill>
                <a:srgbClr val="4E7B8A"/>
              </a:solidFill>
              <a:latin typeface="Arial"/>
              <a:ea typeface="Arial"/>
              <a:cs typeface="Arial"/>
              <a:sym typeface="Arial"/>
            </a:endParaRPr>
          </a:p>
          <a:p>
            <a:pPr indent="0" lvl="0" marL="0" marR="0" rtl="0" algn="ctr">
              <a:lnSpc>
                <a:spcPct val="100000"/>
              </a:lnSpc>
              <a:spcBef>
                <a:spcPts val="1800"/>
              </a:spcBef>
              <a:spcAft>
                <a:spcPts val="0"/>
              </a:spcAft>
              <a:buNone/>
            </a:pPr>
            <a:r>
              <a:t/>
            </a:r>
            <a:endParaRPr b="1" i="0" sz="2100" u="none" cap="none" strike="noStrike">
              <a:solidFill>
                <a:srgbClr val="4E7B8A"/>
              </a:solidFill>
              <a:latin typeface="Arial"/>
              <a:ea typeface="Arial"/>
              <a:cs typeface="Arial"/>
              <a:sym typeface="Arial"/>
            </a:endParaRPr>
          </a:p>
          <a:p>
            <a:pPr indent="0" lvl="0" marL="0" marR="0" rtl="0" algn="ctr">
              <a:lnSpc>
                <a:spcPct val="100000"/>
              </a:lnSpc>
              <a:spcBef>
                <a:spcPts val="1800"/>
              </a:spcBef>
              <a:spcAft>
                <a:spcPts val="0"/>
              </a:spcAft>
              <a:buNone/>
            </a:pPr>
            <a:r>
              <a:t/>
            </a:r>
            <a:endParaRPr b="1" i="0" sz="2100" u="none" cap="none" strike="noStrike">
              <a:solidFill>
                <a:srgbClr val="4E7B8A"/>
              </a:solidFill>
              <a:latin typeface="Arial"/>
              <a:ea typeface="Arial"/>
              <a:cs typeface="Arial"/>
              <a:sym typeface="Arial"/>
            </a:endParaRPr>
          </a:p>
          <a:p>
            <a:pPr indent="0" lvl="0" marL="0" marR="0" rtl="0" algn="ctr">
              <a:lnSpc>
                <a:spcPct val="100000"/>
              </a:lnSpc>
              <a:spcBef>
                <a:spcPts val="1800"/>
              </a:spcBef>
              <a:spcAft>
                <a:spcPts val="0"/>
              </a:spcAft>
              <a:buNone/>
            </a:pPr>
            <a:r>
              <a:t/>
            </a:r>
            <a:endParaRPr b="1" i="0" sz="2100" u="none" cap="none" strike="noStrike">
              <a:solidFill>
                <a:srgbClr val="4E7B8A"/>
              </a:solidFill>
              <a:latin typeface="Arial"/>
              <a:ea typeface="Arial"/>
              <a:cs typeface="Arial"/>
              <a:sym typeface="Arial"/>
            </a:endParaRPr>
          </a:p>
          <a:p>
            <a:pPr indent="0" lvl="0" marL="0" marR="0" rtl="0" algn="ctr">
              <a:lnSpc>
                <a:spcPct val="100000"/>
              </a:lnSpc>
              <a:spcBef>
                <a:spcPts val="1800"/>
              </a:spcBef>
              <a:spcAft>
                <a:spcPts val="900"/>
              </a:spcAft>
              <a:buNone/>
            </a:pPr>
            <a:r>
              <a:rPr b="1" i="0" lang="en-US" sz="2100" u="none" cap="none" strike="noStrike">
                <a:solidFill>
                  <a:srgbClr val="4E7B8A"/>
                </a:solidFill>
                <a:latin typeface="Arial"/>
                <a:ea typeface="Arial"/>
                <a:cs typeface="Arial"/>
                <a:sym typeface="Arial"/>
              </a:rPr>
              <a:t> </a:t>
            </a:r>
            <a:endParaRPr b="1" i="0" sz="2100" u="none" cap="none" strike="noStrike">
              <a:solidFill>
                <a:srgbClr val="000000"/>
              </a:solidFill>
              <a:latin typeface="Arial"/>
              <a:ea typeface="Arial"/>
              <a:cs typeface="Arial"/>
              <a:sym typeface="Arial"/>
            </a:endParaRPr>
          </a:p>
        </p:txBody>
      </p:sp>
      <p:sp>
        <p:nvSpPr>
          <p:cNvPr id="3062" name="Google Shape;3062;g3ef8181e200_0_41"/>
          <p:cNvSpPr txBox="1"/>
          <p:nvPr/>
        </p:nvSpPr>
        <p:spPr>
          <a:xfrm>
            <a:off x="2463300" y="1927907"/>
            <a:ext cx="8560800" cy="6781800"/>
          </a:xfrm>
          <a:prstGeom prst="rect">
            <a:avLst/>
          </a:prstGeom>
          <a:noFill/>
          <a:ln>
            <a:noFill/>
          </a:ln>
        </p:spPr>
        <p:txBody>
          <a:bodyPr anchorCtr="0" anchor="t" bIns="68550" lIns="137125" spcFirstLastPara="1" rIns="137125" wrap="square" tIns="68550">
            <a:noAutofit/>
          </a:bodyPr>
          <a:lstStyle/>
          <a:p>
            <a:pPr indent="-514350" lvl="0" marL="514350" marR="0" rtl="0" algn="l">
              <a:lnSpc>
                <a:spcPct val="100000"/>
              </a:lnSpc>
              <a:spcBef>
                <a:spcPts val="900"/>
              </a:spcBef>
              <a:spcAft>
                <a:spcPts val="0"/>
              </a:spcAft>
              <a:buClr>
                <a:srgbClr val="000000"/>
              </a:buClr>
              <a:buSzPts val="2000"/>
              <a:buFont typeface="Noto Sans Symbols"/>
              <a:buChar char="⮚"/>
            </a:pPr>
            <a:r>
              <a:rPr b="1" i="0" lang="en-US" sz="4200" u="none" cap="none" strike="noStrike">
                <a:solidFill>
                  <a:srgbClr val="000000"/>
                </a:solidFill>
                <a:latin typeface="Arial"/>
                <a:ea typeface="Arial"/>
                <a:cs typeface="Arial"/>
                <a:sym typeface="Arial"/>
              </a:rPr>
              <a:t>Emissions d’avis</a:t>
            </a:r>
            <a:endParaRPr b="0" i="0" sz="4200" u="none" cap="none" strike="noStrike">
              <a:solidFill>
                <a:srgbClr val="000000"/>
              </a:solidFill>
              <a:latin typeface="Arial"/>
              <a:ea typeface="Arial"/>
              <a:cs typeface="Arial"/>
              <a:sym typeface="Arial"/>
            </a:endParaRPr>
          </a:p>
          <a:p>
            <a:pPr indent="-514350" lvl="0" marL="514350" marR="0" rtl="0" algn="l">
              <a:lnSpc>
                <a:spcPct val="100000"/>
              </a:lnSpc>
              <a:spcBef>
                <a:spcPts val="1800"/>
              </a:spcBef>
              <a:spcAft>
                <a:spcPts val="0"/>
              </a:spcAft>
              <a:buClr>
                <a:srgbClr val="000000"/>
              </a:buClr>
              <a:buSzPts val="2000"/>
              <a:buFont typeface="Noto Sans Symbols"/>
              <a:buChar char="⮚"/>
            </a:pPr>
            <a:r>
              <a:rPr b="1" i="0" lang="en-US" sz="4200" u="none" cap="none" strike="noStrike">
                <a:solidFill>
                  <a:srgbClr val="000000"/>
                </a:solidFill>
                <a:latin typeface="Arial"/>
                <a:ea typeface="Arial"/>
                <a:cs typeface="Arial"/>
                <a:sym typeface="Arial"/>
              </a:rPr>
              <a:t>Groupes de travail  </a:t>
            </a:r>
            <a:endParaRPr b="0" i="0" sz="4200" u="none" cap="none" strike="noStrike">
              <a:solidFill>
                <a:srgbClr val="000000"/>
              </a:solidFill>
              <a:latin typeface="Arial"/>
              <a:ea typeface="Arial"/>
              <a:cs typeface="Arial"/>
              <a:sym typeface="Arial"/>
            </a:endParaRPr>
          </a:p>
          <a:p>
            <a:pPr indent="0" lvl="1" marL="467100" marR="0" rtl="0" algn="l">
              <a:lnSpc>
                <a:spcPct val="100000"/>
              </a:lnSpc>
              <a:spcBef>
                <a:spcPts val="1800"/>
              </a:spcBef>
              <a:spcAft>
                <a:spcPts val="0"/>
              </a:spcAft>
              <a:buNone/>
            </a:pPr>
            <a:r>
              <a:rPr b="1" i="0" lang="en-US" sz="3600" u="none" cap="none" strike="noStrike">
                <a:solidFill>
                  <a:srgbClr val="4E7B8A"/>
                </a:solidFill>
                <a:latin typeface="Arial"/>
                <a:ea typeface="Arial"/>
                <a:cs typeface="Arial"/>
                <a:sym typeface="Arial"/>
              </a:rPr>
              <a:t>Littoral – Agriculture – Formation-   Transformations - Communication</a:t>
            </a:r>
            <a:endParaRPr b="1" i="0" sz="3600" u="none" cap="none" strike="noStrike">
              <a:solidFill>
                <a:srgbClr val="000000"/>
              </a:solidFill>
              <a:latin typeface="Arial"/>
              <a:ea typeface="Arial"/>
              <a:cs typeface="Arial"/>
              <a:sym typeface="Arial"/>
            </a:endParaRPr>
          </a:p>
          <a:p>
            <a:pPr indent="-685800" lvl="0" marL="685800" marR="0" rtl="0" algn="l">
              <a:lnSpc>
                <a:spcPct val="100000"/>
              </a:lnSpc>
              <a:spcBef>
                <a:spcPts val="1800"/>
              </a:spcBef>
              <a:spcAft>
                <a:spcPts val="0"/>
              </a:spcAft>
              <a:buClr>
                <a:srgbClr val="000000"/>
              </a:buClr>
              <a:buSzPts val="2000"/>
              <a:buFont typeface="Noto Sans Symbols"/>
              <a:buChar char="⮚"/>
            </a:pPr>
            <a:r>
              <a:rPr b="1" i="0" lang="en-US" sz="4200" u="none" cap="none" strike="noStrike">
                <a:solidFill>
                  <a:srgbClr val="000000"/>
                </a:solidFill>
                <a:latin typeface="Arial"/>
                <a:ea typeface="Arial"/>
                <a:cs typeface="Arial"/>
                <a:sym typeface="Arial"/>
              </a:rPr>
              <a:t>Réponses aux sollicitations médiatiques</a:t>
            </a:r>
            <a:endParaRPr b="0" i="0" sz="4200" u="none" cap="none" strike="noStrike">
              <a:solidFill>
                <a:srgbClr val="000000"/>
              </a:solidFill>
              <a:latin typeface="Arial"/>
              <a:ea typeface="Arial"/>
              <a:cs typeface="Arial"/>
              <a:sym typeface="Arial"/>
            </a:endParaRPr>
          </a:p>
          <a:p>
            <a:pPr indent="-685800" lvl="0" marL="685800" marR="0" rtl="0" algn="l">
              <a:lnSpc>
                <a:spcPct val="100000"/>
              </a:lnSpc>
              <a:spcBef>
                <a:spcPts val="1800"/>
              </a:spcBef>
              <a:spcAft>
                <a:spcPts val="0"/>
              </a:spcAft>
              <a:buClr>
                <a:srgbClr val="000000"/>
              </a:buClr>
              <a:buSzPts val="2000"/>
              <a:buFont typeface="Noto Sans Symbols"/>
              <a:buChar char="⮚"/>
            </a:pPr>
            <a:r>
              <a:rPr b="1" i="0" lang="en-US" sz="4200" u="none" cap="none" strike="noStrike">
                <a:solidFill>
                  <a:srgbClr val="D54358"/>
                </a:solidFill>
                <a:latin typeface="Arial"/>
                <a:ea typeface="Arial"/>
                <a:cs typeface="Arial"/>
                <a:sym typeface="Arial"/>
              </a:rPr>
              <a:t>Bulletins Annuels</a:t>
            </a:r>
            <a:endParaRPr b="0" i="0" sz="4200" u="none" cap="none" strike="noStrike">
              <a:solidFill>
                <a:srgbClr val="D54358"/>
              </a:solidFill>
              <a:latin typeface="Arial"/>
              <a:ea typeface="Arial"/>
              <a:cs typeface="Arial"/>
              <a:sym typeface="Arial"/>
            </a:endParaRPr>
          </a:p>
          <a:p>
            <a:pPr indent="-685800" lvl="0" marL="685800" marR="0" rtl="0" algn="l">
              <a:lnSpc>
                <a:spcPct val="100000"/>
              </a:lnSpc>
              <a:spcBef>
                <a:spcPts val="1800"/>
              </a:spcBef>
              <a:spcAft>
                <a:spcPts val="0"/>
              </a:spcAft>
              <a:buClr>
                <a:srgbClr val="000000"/>
              </a:buClr>
              <a:buSzPts val="2000"/>
              <a:buFont typeface="Noto Sans Symbols"/>
              <a:buChar char="⮚"/>
            </a:pPr>
            <a:r>
              <a:rPr b="1" i="0" lang="en-US" sz="4200" u="none" cap="none" strike="noStrike">
                <a:solidFill>
                  <a:srgbClr val="D54358"/>
                </a:solidFill>
                <a:latin typeface="Arial"/>
                <a:ea typeface="Arial"/>
                <a:cs typeface="Arial"/>
                <a:sym typeface="Arial"/>
              </a:rPr>
              <a:t>Forum « Climat &amp;Territoires »</a:t>
            </a:r>
            <a:endParaRPr b="1" i="0" sz="4200" u="none" cap="none" strike="noStrike">
              <a:solidFill>
                <a:srgbClr val="D54358"/>
              </a:solidFill>
              <a:latin typeface="Arial"/>
              <a:ea typeface="Arial"/>
              <a:cs typeface="Arial"/>
              <a:sym typeface="Arial"/>
            </a:endParaRPr>
          </a:p>
          <a:p>
            <a:pPr indent="-152400" lvl="0" marL="342900" marR="0" rtl="0" algn="l">
              <a:lnSpc>
                <a:spcPct val="100000"/>
              </a:lnSpc>
              <a:spcBef>
                <a:spcPts val="1800"/>
              </a:spcBef>
              <a:spcAft>
                <a:spcPts val="900"/>
              </a:spcAft>
              <a:buNone/>
            </a:pPr>
            <a:r>
              <a:t/>
            </a:r>
            <a:endParaRPr b="1" i="0" sz="4200" u="none" cap="none" strike="noStrike">
              <a:solidFill>
                <a:srgbClr val="4E7B8A"/>
              </a:solidFill>
              <a:latin typeface="Arial"/>
              <a:ea typeface="Arial"/>
              <a:cs typeface="Arial"/>
              <a:sym typeface="Arial"/>
            </a:endParaRPr>
          </a:p>
        </p:txBody>
      </p:sp>
      <p:sp>
        <p:nvSpPr>
          <p:cNvPr id="3063" name="Google Shape;3063;g3ef8181e200_0_41"/>
          <p:cNvSpPr txBox="1"/>
          <p:nvPr>
            <p:ph idx="11" type="ftr"/>
          </p:nvPr>
        </p:nvSpPr>
        <p:spPr>
          <a:xfrm>
            <a:off x="6061473" y="9710284"/>
            <a:ext cx="6172200" cy="5478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888888"/>
              </a:buClr>
              <a:buSzPts val="1400"/>
              <a:buNone/>
            </a:pPr>
            <a:r>
              <a:rPr lang="en-US"/>
              <a:t>ARLG-EHESP-30 juin 2026 </a:t>
            </a:r>
            <a:endParaRPr/>
          </a:p>
        </p:txBody>
      </p:sp>
      <p:pic>
        <p:nvPicPr>
          <p:cNvPr id="3064" name="Google Shape;3064;g3ef8181e200_0_41"/>
          <p:cNvPicPr preferRelativeResize="0"/>
          <p:nvPr/>
        </p:nvPicPr>
        <p:blipFill rotWithShape="1">
          <a:blip r:embed="rId3">
            <a:alphaModFix/>
          </a:blip>
          <a:srcRect b="0" l="0" r="0" t="0"/>
          <a:stretch/>
        </p:blipFill>
        <p:spPr>
          <a:xfrm>
            <a:off x="11024142" y="6040443"/>
            <a:ext cx="2337724" cy="2931147"/>
          </a:xfrm>
          <a:prstGeom prst="rect">
            <a:avLst/>
          </a:prstGeom>
          <a:noFill/>
          <a:ln>
            <a:noFill/>
          </a:ln>
        </p:spPr>
      </p:pic>
      <p:pic>
        <p:nvPicPr>
          <p:cNvPr id="3065" name="Google Shape;3065;g3ef8181e200_0_41"/>
          <p:cNvPicPr preferRelativeResize="0"/>
          <p:nvPr/>
        </p:nvPicPr>
        <p:blipFill rotWithShape="1">
          <a:blip r:embed="rId4">
            <a:alphaModFix/>
          </a:blip>
          <a:srcRect b="16227" l="16957" r="6386" t="0"/>
          <a:stretch/>
        </p:blipFill>
        <p:spPr>
          <a:xfrm>
            <a:off x="11024142" y="1168212"/>
            <a:ext cx="7010138" cy="4309295"/>
          </a:xfrm>
          <a:prstGeom prst="rect">
            <a:avLst/>
          </a:prstGeom>
          <a:noFill/>
          <a:ln cap="flat" cmpd="sng" w="9525">
            <a:solidFill>
              <a:srgbClr val="5196A6"/>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9" name="Shape 3069"/>
        <p:cNvGrpSpPr/>
        <p:nvPr/>
      </p:nvGrpSpPr>
      <p:grpSpPr>
        <a:xfrm>
          <a:off x="0" y="0"/>
          <a:ext cx="0" cy="0"/>
          <a:chOff x="0" y="0"/>
          <a:chExt cx="0" cy="0"/>
        </a:xfrm>
      </p:grpSpPr>
      <p:sp>
        <p:nvSpPr>
          <p:cNvPr id="3070" name="Google Shape;3070;g3ef8181e200_0_53"/>
          <p:cNvSpPr/>
          <p:nvPr/>
        </p:nvSpPr>
        <p:spPr>
          <a:xfrm>
            <a:off x="15758959" y="8525843"/>
            <a:ext cx="2822700" cy="1761300"/>
          </a:xfrm>
          <a:prstGeom prst="rect">
            <a:avLst/>
          </a:prstGeom>
          <a:solidFill>
            <a:schemeClr val="lt1"/>
          </a:solidFill>
          <a:ln>
            <a:noFill/>
          </a:ln>
        </p:spPr>
        <p:txBody>
          <a:bodyPr anchorCtr="0" anchor="ctr" bIns="68550" lIns="137125" spcFirstLastPara="1" rIns="137125" wrap="square" tIns="68550">
            <a:noAutofit/>
          </a:bodyPr>
          <a:lstStyle/>
          <a:p>
            <a:pPr indent="0" lvl="0" marL="0" marR="0" rtl="0" algn="ctr">
              <a:lnSpc>
                <a:spcPct val="100000"/>
              </a:lnSpc>
              <a:spcBef>
                <a:spcPts val="0"/>
              </a:spcBef>
              <a:spcAft>
                <a:spcPts val="0"/>
              </a:spcAft>
              <a:buNone/>
            </a:pPr>
            <a:r>
              <a:t/>
            </a:r>
            <a:endParaRPr b="0" i="0" sz="2700" u="none" cap="none" strike="noStrike">
              <a:solidFill>
                <a:srgbClr val="FFFFFF"/>
              </a:solidFill>
              <a:latin typeface="Verdana"/>
              <a:ea typeface="Verdana"/>
              <a:cs typeface="Verdana"/>
              <a:sym typeface="Verdana"/>
            </a:endParaRPr>
          </a:p>
        </p:txBody>
      </p:sp>
      <p:grpSp>
        <p:nvGrpSpPr>
          <p:cNvPr id="3071" name="Google Shape;3071;g3ef8181e200_0_53"/>
          <p:cNvGrpSpPr/>
          <p:nvPr/>
        </p:nvGrpSpPr>
        <p:grpSpPr>
          <a:xfrm>
            <a:off x="6383095" y="2093582"/>
            <a:ext cx="2518789" cy="7157508"/>
            <a:chOff x="5045344" y="1690689"/>
            <a:chExt cx="1476776" cy="4343148"/>
          </a:xfrm>
        </p:grpSpPr>
        <p:pic>
          <p:nvPicPr>
            <p:cNvPr id="3072" name="Google Shape;3072;g3ef8181e200_0_53"/>
            <p:cNvPicPr preferRelativeResize="0"/>
            <p:nvPr/>
          </p:nvPicPr>
          <p:blipFill rotWithShape="1">
            <a:blip r:embed="rId3">
              <a:alphaModFix/>
            </a:blip>
            <a:srcRect b="0" l="0" r="0" t="0"/>
            <a:stretch/>
          </p:blipFill>
          <p:spPr>
            <a:xfrm>
              <a:off x="5058565" y="1690689"/>
              <a:ext cx="1450335" cy="1985211"/>
            </a:xfrm>
            <a:prstGeom prst="rect">
              <a:avLst/>
            </a:prstGeom>
            <a:noFill/>
            <a:ln>
              <a:noFill/>
            </a:ln>
          </p:spPr>
        </p:pic>
        <p:pic>
          <p:nvPicPr>
            <p:cNvPr id="3073" name="Google Shape;3073;g3ef8181e200_0_53"/>
            <p:cNvPicPr preferRelativeResize="0"/>
            <p:nvPr/>
          </p:nvPicPr>
          <p:blipFill rotWithShape="1">
            <a:blip r:embed="rId4">
              <a:alphaModFix/>
            </a:blip>
            <a:srcRect b="0" l="0" r="0" t="0"/>
            <a:stretch/>
          </p:blipFill>
          <p:spPr>
            <a:xfrm>
              <a:off x="5045344" y="3808370"/>
              <a:ext cx="1476776" cy="2225467"/>
            </a:xfrm>
            <a:prstGeom prst="rect">
              <a:avLst/>
            </a:prstGeom>
            <a:noFill/>
            <a:ln>
              <a:noFill/>
            </a:ln>
          </p:spPr>
        </p:pic>
      </p:grpSp>
      <p:grpSp>
        <p:nvGrpSpPr>
          <p:cNvPr id="3074" name="Google Shape;3074;g3ef8181e200_0_53"/>
          <p:cNvGrpSpPr/>
          <p:nvPr/>
        </p:nvGrpSpPr>
        <p:grpSpPr>
          <a:xfrm>
            <a:off x="9336007" y="2201995"/>
            <a:ext cx="2529926" cy="7031715"/>
            <a:chOff x="6965269" y="1762873"/>
            <a:chExt cx="1484176" cy="4270964"/>
          </a:xfrm>
        </p:grpSpPr>
        <p:pic>
          <p:nvPicPr>
            <p:cNvPr id="3075" name="Google Shape;3075;g3ef8181e200_0_53"/>
            <p:cNvPicPr preferRelativeResize="0"/>
            <p:nvPr/>
          </p:nvPicPr>
          <p:blipFill rotWithShape="1">
            <a:blip r:embed="rId5">
              <a:alphaModFix/>
            </a:blip>
            <a:srcRect b="0" l="0" r="0" t="0"/>
            <a:stretch/>
          </p:blipFill>
          <p:spPr>
            <a:xfrm>
              <a:off x="6965269" y="1762873"/>
              <a:ext cx="1484176" cy="1913028"/>
            </a:xfrm>
            <a:prstGeom prst="rect">
              <a:avLst/>
            </a:prstGeom>
            <a:noFill/>
            <a:ln>
              <a:noFill/>
            </a:ln>
          </p:spPr>
        </p:pic>
        <p:pic>
          <p:nvPicPr>
            <p:cNvPr id="3076" name="Google Shape;3076;g3ef8181e200_0_53"/>
            <p:cNvPicPr preferRelativeResize="0"/>
            <p:nvPr/>
          </p:nvPicPr>
          <p:blipFill rotWithShape="1">
            <a:blip r:embed="rId6">
              <a:alphaModFix/>
            </a:blip>
            <a:srcRect b="0" l="0" r="0" t="0"/>
            <a:stretch/>
          </p:blipFill>
          <p:spPr>
            <a:xfrm>
              <a:off x="6968969" y="3827160"/>
              <a:ext cx="1476776" cy="2206677"/>
            </a:xfrm>
            <a:prstGeom prst="rect">
              <a:avLst/>
            </a:prstGeom>
            <a:noFill/>
            <a:ln>
              <a:noFill/>
            </a:ln>
          </p:spPr>
        </p:pic>
      </p:grpSp>
      <p:grpSp>
        <p:nvGrpSpPr>
          <p:cNvPr id="3077" name="Google Shape;3077;g3ef8181e200_0_53"/>
          <p:cNvGrpSpPr/>
          <p:nvPr/>
        </p:nvGrpSpPr>
        <p:grpSpPr>
          <a:xfrm>
            <a:off x="12263021" y="2093580"/>
            <a:ext cx="2508433" cy="7157510"/>
            <a:chOff x="8868505" y="1690688"/>
            <a:chExt cx="1469928" cy="4343149"/>
          </a:xfrm>
        </p:grpSpPr>
        <p:pic>
          <p:nvPicPr>
            <p:cNvPr id="3078" name="Google Shape;3078;g3ef8181e200_0_53"/>
            <p:cNvPicPr preferRelativeResize="0"/>
            <p:nvPr/>
          </p:nvPicPr>
          <p:blipFill rotWithShape="1">
            <a:blip r:embed="rId7">
              <a:alphaModFix/>
            </a:blip>
            <a:srcRect b="0" l="0" r="0" t="0"/>
            <a:stretch/>
          </p:blipFill>
          <p:spPr>
            <a:xfrm>
              <a:off x="8900317" y="3927623"/>
              <a:ext cx="1406304" cy="2106214"/>
            </a:xfrm>
            <a:prstGeom prst="rect">
              <a:avLst/>
            </a:prstGeom>
            <a:noFill/>
            <a:ln>
              <a:noFill/>
            </a:ln>
          </p:spPr>
        </p:pic>
        <p:pic>
          <p:nvPicPr>
            <p:cNvPr id="3079" name="Google Shape;3079;g3ef8181e200_0_53"/>
            <p:cNvPicPr preferRelativeResize="0"/>
            <p:nvPr/>
          </p:nvPicPr>
          <p:blipFill rotWithShape="1">
            <a:blip r:embed="rId8">
              <a:alphaModFix/>
            </a:blip>
            <a:srcRect b="0" l="0" r="0" t="0"/>
            <a:stretch/>
          </p:blipFill>
          <p:spPr>
            <a:xfrm>
              <a:off x="8868505" y="1690688"/>
              <a:ext cx="1469928" cy="1985211"/>
            </a:xfrm>
            <a:prstGeom prst="rect">
              <a:avLst/>
            </a:prstGeom>
            <a:noFill/>
            <a:ln>
              <a:noFill/>
            </a:ln>
          </p:spPr>
        </p:pic>
      </p:grpSp>
      <p:grpSp>
        <p:nvGrpSpPr>
          <p:cNvPr id="3080" name="Google Shape;3080;g3ef8181e200_0_53"/>
          <p:cNvGrpSpPr/>
          <p:nvPr/>
        </p:nvGrpSpPr>
        <p:grpSpPr>
          <a:xfrm>
            <a:off x="1028610" y="4076700"/>
            <a:ext cx="3755895" cy="4669288"/>
            <a:chOff x="932815" y="0"/>
            <a:chExt cx="2766570" cy="3440890"/>
          </a:xfrm>
        </p:grpSpPr>
        <p:sp>
          <p:nvSpPr>
            <p:cNvPr id="3081" name="Google Shape;3081;g3ef8181e200_0_53"/>
            <p:cNvSpPr/>
            <p:nvPr/>
          </p:nvSpPr>
          <p:spPr>
            <a:xfrm>
              <a:off x="1406185" y="0"/>
              <a:ext cx="2293200" cy="2293200"/>
            </a:xfrm>
            <a:custGeom>
              <a:rect b="b" l="l" r="r" t="t"/>
              <a:pathLst>
                <a:path extrusionOk="0" h="120000" w="120000">
                  <a:moveTo>
                    <a:pt x="8412" y="60000"/>
                  </a:moveTo>
                  <a:lnTo>
                    <a:pt x="8412" y="60000"/>
                  </a:lnTo>
                  <a:cubicBezTo>
                    <a:pt x="8412" y="32962"/>
                    <a:pt x="29287" y="10511"/>
                    <a:pt x="56254" y="8548"/>
                  </a:cubicBezTo>
                  <a:cubicBezTo>
                    <a:pt x="83220" y="6584"/>
                    <a:pt x="107127" y="25774"/>
                    <a:pt x="111044" y="52527"/>
                  </a:cubicBezTo>
                  <a:cubicBezTo>
                    <a:pt x="114961" y="79280"/>
                    <a:pt x="97558" y="104517"/>
                    <a:pt x="71160" y="110367"/>
                  </a:cubicBezTo>
                  <a:lnTo>
                    <a:pt x="70591" y="118429"/>
                  </a:lnTo>
                  <a:lnTo>
                    <a:pt x="56831" y="104889"/>
                  </a:lnTo>
                  <a:lnTo>
                    <a:pt x="72704" y="88505"/>
                  </a:lnTo>
                  <a:lnTo>
                    <a:pt x="72143" y="96443"/>
                  </a:lnTo>
                  <a:cubicBezTo>
                    <a:pt x="90760" y="90239"/>
                    <a:pt x="101708" y="71000"/>
                    <a:pt x="97532" y="51826"/>
                  </a:cubicBezTo>
                  <a:cubicBezTo>
                    <a:pt x="93357" y="32652"/>
                    <a:pt x="75400" y="19708"/>
                    <a:pt x="55889" y="21808"/>
                  </a:cubicBezTo>
                  <a:cubicBezTo>
                    <a:pt x="36379" y="23908"/>
                    <a:pt x="21588" y="40376"/>
                    <a:pt x="21588" y="60000"/>
                  </a:cubicBezTo>
                  <a:close/>
                </a:path>
              </a:pathLst>
            </a:custGeom>
            <a:solidFill>
              <a:schemeClr val="accent1"/>
            </a:solidFill>
            <a:ln cap="flat" cmpd="sng" w="12700">
              <a:solidFill>
                <a:schemeClr val="lt1"/>
              </a:solidFill>
              <a:prstDash val="solid"/>
              <a:miter lim="8000"/>
              <a:headEnd len="sm" w="sm" type="none"/>
              <a:tailEnd len="sm" w="sm" type="none"/>
            </a:ln>
          </p:spPr>
          <p:txBody>
            <a:bodyPr anchorCtr="0" anchor="ctr" bIns="137125" lIns="137125" spcFirstLastPara="1" rIns="137125" wrap="square" tIns="137125">
              <a:noAutofit/>
            </a:bodyPr>
            <a:lstStyle/>
            <a:p>
              <a:pPr indent="0" lvl="0" marL="0" marR="0" rtl="0" algn="l">
                <a:lnSpc>
                  <a:spcPct val="100000"/>
                </a:lnSpc>
                <a:spcBef>
                  <a:spcPts val="0"/>
                </a:spcBef>
                <a:spcAft>
                  <a:spcPts val="0"/>
                </a:spcAft>
                <a:buNone/>
              </a:pPr>
              <a:r>
                <a:t/>
              </a:r>
              <a:endParaRPr b="0" i="0" sz="2100" u="none" cap="none" strike="noStrike">
                <a:solidFill>
                  <a:srgbClr val="000000"/>
                </a:solidFill>
                <a:latin typeface="Arial"/>
                <a:ea typeface="Arial"/>
                <a:cs typeface="Arial"/>
                <a:sym typeface="Arial"/>
              </a:endParaRPr>
            </a:p>
          </p:txBody>
        </p:sp>
        <p:sp>
          <p:nvSpPr>
            <p:cNvPr id="3082" name="Google Shape;3082;g3ef8181e200_0_53"/>
            <p:cNvSpPr/>
            <p:nvPr/>
          </p:nvSpPr>
          <p:spPr>
            <a:xfrm>
              <a:off x="1912658" y="830253"/>
              <a:ext cx="1279500" cy="639600"/>
            </a:xfrm>
            <a:prstGeom prst="rect">
              <a:avLst/>
            </a:prstGeom>
            <a:noFill/>
            <a:ln>
              <a:noFill/>
            </a:ln>
          </p:spPr>
          <p:txBody>
            <a:bodyPr anchorCtr="0" anchor="ctr" bIns="137125" lIns="137125" spcFirstLastPara="1" rIns="137125" wrap="square" tIns="137125">
              <a:noAutofit/>
            </a:bodyPr>
            <a:lstStyle/>
            <a:p>
              <a:pPr indent="0" lvl="0" marL="0" marR="0" rtl="0" algn="l">
                <a:lnSpc>
                  <a:spcPct val="100000"/>
                </a:lnSpc>
                <a:spcBef>
                  <a:spcPts val="0"/>
                </a:spcBef>
                <a:spcAft>
                  <a:spcPts val="0"/>
                </a:spcAft>
                <a:buNone/>
              </a:pPr>
              <a:r>
                <a:t/>
              </a:r>
              <a:endParaRPr b="0" i="0" sz="2100" u="none" cap="none" strike="noStrike">
                <a:solidFill>
                  <a:srgbClr val="000000"/>
                </a:solidFill>
                <a:latin typeface="Arial"/>
                <a:ea typeface="Arial"/>
                <a:cs typeface="Arial"/>
                <a:sym typeface="Arial"/>
              </a:endParaRPr>
            </a:p>
          </p:txBody>
        </p:sp>
        <p:sp>
          <p:nvSpPr>
            <p:cNvPr id="3083" name="Google Shape;3083;g3ef8181e200_0_53"/>
            <p:cNvSpPr txBox="1"/>
            <p:nvPr/>
          </p:nvSpPr>
          <p:spPr>
            <a:xfrm>
              <a:off x="1912658" y="830253"/>
              <a:ext cx="1279500" cy="639600"/>
            </a:xfrm>
            <a:prstGeom prst="rect">
              <a:avLst/>
            </a:prstGeom>
            <a:noFill/>
            <a:ln>
              <a:noFill/>
            </a:ln>
          </p:spPr>
          <p:txBody>
            <a:bodyPr anchorCtr="0" anchor="ctr" bIns="13300" lIns="13300" spcFirstLastPara="1" rIns="13300" wrap="square" tIns="13300">
              <a:noAutofit/>
            </a:bodyPr>
            <a:lstStyle/>
            <a:p>
              <a:pPr indent="0" lvl="0" marL="0" marR="0" rtl="0" algn="ctr">
                <a:lnSpc>
                  <a:spcPct val="90000"/>
                </a:lnSpc>
                <a:spcBef>
                  <a:spcPts val="0"/>
                </a:spcBef>
                <a:spcAft>
                  <a:spcPts val="0"/>
                </a:spcAft>
                <a:buNone/>
              </a:pPr>
              <a:r>
                <a:rPr b="1" i="0" lang="en-US" sz="1950" u="none" cap="none" strike="noStrike">
                  <a:solidFill>
                    <a:srgbClr val="D54358"/>
                  </a:solidFill>
                  <a:latin typeface="Verdana"/>
                  <a:ea typeface="Verdana"/>
                  <a:cs typeface="Verdana"/>
                  <a:sym typeface="Verdana"/>
                </a:rPr>
                <a:t>1. Bulletin Annuel</a:t>
              </a:r>
              <a:endParaRPr b="0" i="0" sz="1950" u="none" cap="none" strike="noStrike">
                <a:solidFill>
                  <a:srgbClr val="000000"/>
                </a:solidFill>
                <a:latin typeface="Arial"/>
                <a:ea typeface="Arial"/>
                <a:cs typeface="Arial"/>
                <a:sym typeface="Arial"/>
              </a:endParaRPr>
            </a:p>
          </p:txBody>
        </p:sp>
        <p:sp>
          <p:nvSpPr>
            <p:cNvPr id="3084" name="Google Shape;3084;g3ef8181e200_0_53"/>
            <p:cNvSpPr/>
            <p:nvPr/>
          </p:nvSpPr>
          <p:spPr>
            <a:xfrm>
              <a:off x="932815" y="1469890"/>
              <a:ext cx="1970100" cy="1971000"/>
            </a:xfrm>
            <a:prstGeom prst="blockArc">
              <a:avLst>
                <a:gd fmla="val 0" name="adj1"/>
                <a:gd fmla="val 18900000" name="adj2"/>
                <a:gd fmla="val 12740" name="adj3"/>
              </a:avLst>
            </a:prstGeom>
            <a:solidFill>
              <a:schemeClr val="accent1"/>
            </a:solidFill>
            <a:ln cap="flat" cmpd="sng" w="12700">
              <a:solidFill>
                <a:schemeClr val="lt1"/>
              </a:solidFill>
              <a:prstDash val="solid"/>
              <a:miter lim="8000"/>
              <a:headEnd len="sm" w="sm" type="none"/>
              <a:tailEnd len="sm" w="sm" type="none"/>
            </a:ln>
          </p:spPr>
          <p:txBody>
            <a:bodyPr anchorCtr="0" anchor="ctr" bIns="137125" lIns="137125" spcFirstLastPara="1" rIns="137125" wrap="square" tIns="137125">
              <a:noAutofit/>
            </a:bodyPr>
            <a:lstStyle/>
            <a:p>
              <a:pPr indent="0" lvl="0" marL="0" marR="0" rtl="0" algn="l">
                <a:lnSpc>
                  <a:spcPct val="100000"/>
                </a:lnSpc>
                <a:spcBef>
                  <a:spcPts val="0"/>
                </a:spcBef>
                <a:spcAft>
                  <a:spcPts val="0"/>
                </a:spcAft>
                <a:buNone/>
              </a:pPr>
              <a:r>
                <a:t/>
              </a:r>
              <a:endParaRPr b="0" i="0" sz="2100" u="none" cap="none" strike="noStrike">
                <a:solidFill>
                  <a:srgbClr val="000000"/>
                </a:solidFill>
                <a:latin typeface="Arial"/>
                <a:ea typeface="Arial"/>
                <a:cs typeface="Arial"/>
                <a:sym typeface="Arial"/>
              </a:endParaRPr>
            </a:p>
          </p:txBody>
        </p:sp>
        <p:sp>
          <p:nvSpPr>
            <p:cNvPr id="3085" name="Google Shape;3085;g3ef8181e200_0_53"/>
            <p:cNvSpPr/>
            <p:nvPr/>
          </p:nvSpPr>
          <p:spPr>
            <a:xfrm>
              <a:off x="1272946" y="2150471"/>
              <a:ext cx="1279500" cy="639600"/>
            </a:xfrm>
            <a:prstGeom prst="rect">
              <a:avLst/>
            </a:prstGeom>
            <a:noFill/>
            <a:ln>
              <a:noFill/>
            </a:ln>
          </p:spPr>
          <p:txBody>
            <a:bodyPr anchorCtr="0" anchor="ctr" bIns="137125" lIns="137125" spcFirstLastPara="1" rIns="137125" wrap="square" tIns="137125">
              <a:noAutofit/>
            </a:bodyPr>
            <a:lstStyle/>
            <a:p>
              <a:pPr indent="0" lvl="0" marL="0" marR="0" rtl="0" algn="l">
                <a:lnSpc>
                  <a:spcPct val="100000"/>
                </a:lnSpc>
                <a:spcBef>
                  <a:spcPts val="0"/>
                </a:spcBef>
                <a:spcAft>
                  <a:spcPts val="0"/>
                </a:spcAft>
                <a:buNone/>
              </a:pPr>
              <a:r>
                <a:t/>
              </a:r>
              <a:endParaRPr b="0" i="0" sz="2100" u="none" cap="none" strike="noStrike">
                <a:solidFill>
                  <a:srgbClr val="000000"/>
                </a:solidFill>
                <a:latin typeface="Arial"/>
                <a:ea typeface="Arial"/>
                <a:cs typeface="Arial"/>
                <a:sym typeface="Arial"/>
              </a:endParaRPr>
            </a:p>
          </p:txBody>
        </p:sp>
        <p:sp>
          <p:nvSpPr>
            <p:cNvPr id="3086" name="Google Shape;3086;g3ef8181e200_0_53"/>
            <p:cNvSpPr txBox="1"/>
            <p:nvPr/>
          </p:nvSpPr>
          <p:spPr>
            <a:xfrm>
              <a:off x="1272946" y="2150471"/>
              <a:ext cx="1279500" cy="639600"/>
            </a:xfrm>
            <a:prstGeom prst="rect">
              <a:avLst/>
            </a:prstGeom>
            <a:noFill/>
            <a:ln>
              <a:noFill/>
            </a:ln>
          </p:spPr>
          <p:txBody>
            <a:bodyPr anchorCtr="0" anchor="ctr" bIns="13300" lIns="13300" spcFirstLastPara="1" rIns="13300" wrap="square" tIns="13300">
              <a:noAutofit/>
            </a:bodyPr>
            <a:lstStyle/>
            <a:p>
              <a:pPr indent="0" lvl="0" marL="0" marR="0" rtl="0" algn="ctr">
                <a:lnSpc>
                  <a:spcPct val="90000"/>
                </a:lnSpc>
                <a:spcBef>
                  <a:spcPts val="0"/>
                </a:spcBef>
                <a:spcAft>
                  <a:spcPts val="0"/>
                </a:spcAft>
                <a:buNone/>
              </a:pPr>
              <a:r>
                <a:rPr b="1" i="0" lang="en-US" sz="1950" u="none" cap="none" strike="noStrike">
                  <a:solidFill>
                    <a:srgbClr val="D54358"/>
                  </a:solidFill>
                  <a:latin typeface="Verdana"/>
                  <a:ea typeface="Verdana"/>
                  <a:cs typeface="Verdana"/>
                  <a:sym typeface="Verdana"/>
                </a:rPr>
                <a:t>2. Forum « Climat et territoires »</a:t>
              </a:r>
              <a:endParaRPr b="0" i="0" sz="1950" u="none" cap="none" strike="noStrike">
                <a:solidFill>
                  <a:srgbClr val="000000"/>
                </a:solidFill>
                <a:latin typeface="Arial"/>
                <a:ea typeface="Arial"/>
                <a:cs typeface="Arial"/>
                <a:sym typeface="Arial"/>
              </a:endParaRPr>
            </a:p>
          </p:txBody>
        </p:sp>
      </p:grpSp>
      <p:sp>
        <p:nvSpPr>
          <p:cNvPr id="3087" name="Google Shape;3087;g3ef8181e200_0_53"/>
          <p:cNvSpPr txBox="1"/>
          <p:nvPr/>
        </p:nvSpPr>
        <p:spPr>
          <a:xfrm>
            <a:off x="6402873" y="1498030"/>
            <a:ext cx="2479200" cy="415500"/>
          </a:xfrm>
          <a:prstGeom prst="rect">
            <a:avLst/>
          </a:prstGeom>
          <a:solidFill>
            <a:srgbClr val="F9E3DB"/>
          </a:solidFill>
          <a:ln>
            <a:noFill/>
          </a:ln>
        </p:spPr>
        <p:txBody>
          <a:bodyPr anchorCtr="0" anchor="t" bIns="68550" lIns="137125" spcFirstLastPara="1" rIns="137125" wrap="square" tIns="68550">
            <a:spAutoFit/>
          </a:bodyPr>
          <a:lstStyle/>
          <a:p>
            <a:pPr indent="0" lvl="0" marL="0" marR="0" rtl="0" algn="ctr">
              <a:lnSpc>
                <a:spcPct val="100000"/>
              </a:lnSpc>
              <a:spcBef>
                <a:spcPts val="0"/>
              </a:spcBef>
              <a:spcAft>
                <a:spcPts val="0"/>
              </a:spcAft>
              <a:buNone/>
            </a:pPr>
            <a:r>
              <a:rPr b="1" i="0" lang="en-US" sz="1800" u="none" cap="none" strike="noStrike">
                <a:solidFill>
                  <a:srgbClr val="D54358"/>
                </a:solidFill>
                <a:latin typeface="Verdana"/>
                <a:ea typeface="Verdana"/>
                <a:cs typeface="Verdana"/>
                <a:sym typeface="Verdana"/>
              </a:rPr>
              <a:t>2023</a:t>
            </a:r>
            <a:endParaRPr b="0" i="0" sz="2100" u="none" cap="none" strike="noStrike">
              <a:solidFill>
                <a:srgbClr val="000000"/>
              </a:solidFill>
              <a:latin typeface="Arial"/>
              <a:ea typeface="Arial"/>
              <a:cs typeface="Arial"/>
              <a:sym typeface="Arial"/>
            </a:endParaRPr>
          </a:p>
        </p:txBody>
      </p:sp>
      <p:sp>
        <p:nvSpPr>
          <p:cNvPr id="3088" name="Google Shape;3088;g3ef8181e200_0_53"/>
          <p:cNvSpPr txBox="1"/>
          <p:nvPr/>
        </p:nvSpPr>
        <p:spPr>
          <a:xfrm>
            <a:off x="9323991" y="1498030"/>
            <a:ext cx="2479200" cy="415500"/>
          </a:xfrm>
          <a:prstGeom prst="rect">
            <a:avLst/>
          </a:prstGeom>
          <a:solidFill>
            <a:srgbClr val="4E7B8A"/>
          </a:solidFill>
          <a:ln>
            <a:noFill/>
          </a:ln>
        </p:spPr>
        <p:txBody>
          <a:bodyPr anchorCtr="0" anchor="t" bIns="68550" lIns="137125" spcFirstLastPara="1" rIns="137125" wrap="square" tIns="68550">
            <a:spAutoFit/>
          </a:bodyPr>
          <a:lstStyle/>
          <a:p>
            <a:pPr indent="0" lvl="0" marL="0" marR="0" rtl="0" algn="ctr">
              <a:lnSpc>
                <a:spcPct val="100000"/>
              </a:lnSpc>
              <a:spcBef>
                <a:spcPts val="0"/>
              </a:spcBef>
              <a:spcAft>
                <a:spcPts val="0"/>
              </a:spcAft>
              <a:buNone/>
            </a:pPr>
            <a:r>
              <a:rPr b="1" i="0" lang="en-US" sz="1800" u="none" cap="none" strike="noStrike">
                <a:solidFill>
                  <a:srgbClr val="FFFFFF"/>
                </a:solidFill>
                <a:latin typeface="Verdana"/>
                <a:ea typeface="Verdana"/>
                <a:cs typeface="Verdana"/>
                <a:sym typeface="Verdana"/>
              </a:rPr>
              <a:t>2024</a:t>
            </a:r>
            <a:endParaRPr b="0" i="0" sz="2100" u="none" cap="none" strike="noStrike">
              <a:solidFill>
                <a:srgbClr val="000000"/>
              </a:solidFill>
              <a:latin typeface="Arial"/>
              <a:ea typeface="Arial"/>
              <a:cs typeface="Arial"/>
              <a:sym typeface="Arial"/>
            </a:endParaRPr>
          </a:p>
        </p:txBody>
      </p:sp>
      <p:sp>
        <p:nvSpPr>
          <p:cNvPr id="3089" name="Google Shape;3089;g3ef8181e200_0_53"/>
          <p:cNvSpPr txBox="1"/>
          <p:nvPr/>
        </p:nvSpPr>
        <p:spPr>
          <a:xfrm>
            <a:off x="12278132" y="1498030"/>
            <a:ext cx="2479200" cy="415500"/>
          </a:xfrm>
          <a:prstGeom prst="rect">
            <a:avLst/>
          </a:prstGeom>
          <a:solidFill>
            <a:srgbClr val="6AA58F"/>
          </a:solidFill>
          <a:ln>
            <a:noFill/>
          </a:ln>
        </p:spPr>
        <p:txBody>
          <a:bodyPr anchorCtr="0" anchor="t" bIns="68550" lIns="137125" spcFirstLastPara="1" rIns="137125" wrap="square" tIns="68550">
            <a:spAutoFit/>
          </a:bodyPr>
          <a:lstStyle/>
          <a:p>
            <a:pPr indent="0" lvl="0" marL="0" marR="0" rtl="0" algn="ctr">
              <a:lnSpc>
                <a:spcPct val="100000"/>
              </a:lnSpc>
              <a:spcBef>
                <a:spcPts val="0"/>
              </a:spcBef>
              <a:spcAft>
                <a:spcPts val="0"/>
              </a:spcAft>
              <a:buNone/>
            </a:pPr>
            <a:r>
              <a:rPr b="1" i="0" lang="en-US" sz="1800" u="none" cap="none" strike="noStrike">
                <a:solidFill>
                  <a:srgbClr val="FFFFFF"/>
                </a:solidFill>
                <a:latin typeface="Verdana"/>
                <a:ea typeface="Verdana"/>
                <a:cs typeface="Verdana"/>
                <a:sym typeface="Verdana"/>
              </a:rPr>
              <a:t>2025</a:t>
            </a:r>
            <a:endParaRPr b="0" i="0" sz="2100" u="none" cap="none" strike="noStrike">
              <a:solidFill>
                <a:srgbClr val="000000"/>
              </a:solidFill>
              <a:latin typeface="Arial"/>
              <a:ea typeface="Arial"/>
              <a:cs typeface="Arial"/>
              <a:sym typeface="Arial"/>
            </a:endParaRPr>
          </a:p>
        </p:txBody>
      </p:sp>
      <p:sp>
        <p:nvSpPr>
          <p:cNvPr id="3090" name="Google Shape;3090;g3ef8181e200_0_53"/>
          <p:cNvSpPr txBox="1"/>
          <p:nvPr/>
        </p:nvSpPr>
        <p:spPr>
          <a:xfrm>
            <a:off x="342112" y="2145791"/>
            <a:ext cx="5398200" cy="1982400"/>
          </a:xfrm>
          <a:prstGeom prst="rect">
            <a:avLst/>
          </a:prstGeom>
          <a:noFill/>
          <a:ln>
            <a:noFill/>
          </a:ln>
        </p:spPr>
        <p:txBody>
          <a:bodyPr anchorCtr="0" anchor="t" bIns="68550" lIns="137125" spcFirstLastPara="1" rIns="137125" wrap="square" tIns="68550">
            <a:noAutofit/>
          </a:bodyPr>
          <a:lstStyle/>
          <a:p>
            <a:pPr indent="0" lvl="0" marL="114300" marR="0" rtl="0" algn="ctr">
              <a:lnSpc>
                <a:spcPct val="90000"/>
              </a:lnSpc>
              <a:spcBef>
                <a:spcPts val="1500"/>
              </a:spcBef>
              <a:spcAft>
                <a:spcPts val="0"/>
              </a:spcAft>
              <a:buNone/>
            </a:pPr>
            <a:r>
              <a:rPr b="1" i="0" lang="en-US" sz="3000" u="none" cap="none" strike="noStrike">
                <a:solidFill>
                  <a:srgbClr val="CB0044"/>
                </a:solidFill>
                <a:latin typeface="Verdana"/>
                <a:ea typeface="Verdana"/>
                <a:cs typeface="Verdana"/>
                <a:sym typeface="Verdana"/>
              </a:rPr>
              <a:t>Les activités phares : </a:t>
            </a:r>
            <a:br>
              <a:rPr b="1" i="0" lang="en-US" sz="3000" u="none" cap="none" strike="noStrike">
                <a:solidFill>
                  <a:srgbClr val="CB0044"/>
                </a:solidFill>
                <a:latin typeface="Verdana"/>
                <a:ea typeface="Verdana"/>
                <a:cs typeface="Verdana"/>
                <a:sym typeface="Verdana"/>
              </a:rPr>
            </a:br>
            <a:r>
              <a:rPr b="1" i="0" lang="en-US" sz="3000" u="none" cap="none" strike="noStrike">
                <a:solidFill>
                  <a:srgbClr val="CB0044"/>
                </a:solidFill>
                <a:latin typeface="Verdana"/>
                <a:ea typeface="Verdana"/>
                <a:cs typeface="Verdana"/>
                <a:sym typeface="Verdana"/>
              </a:rPr>
              <a:t>le Bulletin annuel et le Forum "Climat et territoires"</a:t>
            </a:r>
            <a:endParaRPr b="1" i="0" sz="3000" u="none" cap="none" strike="noStrike">
              <a:solidFill>
                <a:srgbClr val="4E7B8A"/>
              </a:solidFill>
              <a:latin typeface="Bitter Medium"/>
              <a:ea typeface="Bitter Medium"/>
              <a:cs typeface="Bitter Medium"/>
              <a:sym typeface="Bitter Medium"/>
            </a:endParaRPr>
          </a:p>
        </p:txBody>
      </p:sp>
      <p:sp>
        <p:nvSpPr>
          <p:cNvPr id="3091" name="Google Shape;3091;g3ef8181e200_0_53"/>
          <p:cNvSpPr txBox="1"/>
          <p:nvPr/>
        </p:nvSpPr>
        <p:spPr>
          <a:xfrm>
            <a:off x="15166218" y="1498030"/>
            <a:ext cx="2479200" cy="415500"/>
          </a:xfrm>
          <a:prstGeom prst="rect">
            <a:avLst/>
          </a:prstGeom>
          <a:solidFill>
            <a:schemeClr val="dk2"/>
          </a:solidFill>
          <a:ln>
            <a:noFill/>
          </a:ln>
        </p:spPr>
        <p:txBody>
          <a:bodyPr anchorCtr="0" anchor="t" bIns="68550" lIns="137125" spcFirstLastPara="1" rIns="137125" wrap="square" tIns="68550">
            <a:spAutoFit/>
          </a:bodyPr>
          <a:lstStyle/>
          <a:p>
            <a:pPr indent="0" lvl="0" marL="0" marR="0" rtl="0" algn="ctr">
              <a:lnSpc>
                <a:spcPct val="100000"/>
              </a:lnSpc>
              <a:spcBef>
                <a:spcPts val="0"/>
              </a:spcBef>
              <a:spcAft>
                <a:spcPts val="0"/>
              </a:spcAft>
              <a:buNone/>
            </a:pPr>
            <a:r>
              <a:rPr b="1" i="0" lang="en-US" sz="1800" u="none" cap="none" strike="noStrike">
                <a:solidFill>
                  <a:srgbClr val="FFFFFF"/>
                </a:solidFill>
                <a:latin typeface="Verdana"/>
                <a:ea typeface="Verdana"/>
                <a:cs typeface="Verdana"/>
                <a:sym typeface="Verdana"/>
              </a:rPr>
              <a:t>2026</a:t>
            </a:r>
            <a:endParaRPr b="0" i="0" sz="2100" u="none" cap="none" strike="noStrike">
              <a:solidFill>
                <a:srgbClr val="000000"/>
              </a:solidFill>
              <a:latin typeface="Arial"/>
              <a:ea typeface="Arial"/>
              <a:cs typeface="Arial"/>
              <a:sym typeface="Arial"/>
            </a:endParaRPr>
          </a:p>
        </p:txBody>
      </p:sp>
      <p:grpSp>
        <p:nvGrpSpPr>
          <p:cNvPr id="3092" name="Google Shape;3092;g3ef8181e200_0_53"/>
          <p:cNvGrpSpPr/>
          <p:nvPr/>
        </p:nvGrpSpPr>
        <p:grpSpPr>
          <a:xfrm>
            <a:off x="15166218" y="1943786"/>
            <a:ext cx="2507953" cy="7317447"/>
            <a:chOff x="10110812" y="1295857"/>
            <a:chExt cx="1671969" cy="4878298"/>
          </a:xfrm>
        </p:grpSpPr>
        <p:pic>
          <p:nvPicPr>
            <p:cNvPr id="3093" name="Google Shape;3093;g3ef8181e200_0_53"/>
            <p:cNvPicPr preferRelativeResize="0"/>
            <p:nvPr/>
          </p:nvPicPr>
          <p:blipFill rotWithShape="1">
            <a:blip r:embed="rId9">
              <a:alphaModFix/>
            </a:blip>
            <a:srcRect b="0" l="0" r="0" t="0"/>
            <a:stretch/>
          </p:blipFill>
          <p:spPr>
            <a:xfrm>
              <a:off x="10110812" y="1295857"/>
              <a:ext cx="1671969" cy="2287251"/>
            </a:xfrm>
            <a:prstGeom prst="rect">
              <a:avLst/>
            </a:prstGeom>
            <a:noFill/>
            <a:ln>
              <a:noFill/>
            </a:ln>
          </p:spPr>
        </p:pic>
        <p:pic>
          <p:nvPicPr>
            <p:cNvPr id="3094" name="Google Shape;3094;g3ef8181e200_0_53"/>
            <p:cNvPicPr preferRelativeResize="0"/>
            <p:nvPr/>
          </p:nvPicPr>
          <p:blipFill rotWithShape="1">
            <a:blip r:embed="rId10">
              <a:alphaModFix/>
            </a:blip>
            <a:srcRect b="0" l="0" r="0" t="0"/>
            <a:stretch/>
          </p:blipFill>
          <p:spPr>
            <a:xfrm>
              <a:off x="10110812" y="3812697"/>
              <a:ext cx="1671967" cy="2361458"/>
            </a:xfrm>
            <a:prstGeom prst="rect">
              <a:avLst/>
            </a:prstGeom>
            <a:noFill/>
            <a:ln>
              <a:noFill/>
            </a:ln>
          </p:spPr>
        </p:pic>
      </p:grpSp>
      <p:sp>
        <p:nvSpPr>
          <p:cNvPr id="3095" name="Google Shape;3095;g3ef8181e200_0_53"/>
          <p:cNvSpPr txBox="1"/>
          <p:nvPr/>
        </p:nvSpPr>
        <p:spPr>
          <a:xfrm>
            <a:off x="7208196" y="9280667"/>
            <a:ext cx="1517400" cy="507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700" u="none" cap="none" strike="noStrike">
                <a:solidFill>
                  <a:srgbClr val="000000"/>
                </a:solidFill>
                <a:latin typeface="Arial"/>
                <a:ea typeface="Arial"/>
                <a:cs typeface="Arial"/>
                <a:sym typeface="Arial"/>
              </a:rPr>
              <a:t>Lorient</a:t>
            </a:r>
            <a:endParaRPr/>
          </a:p>
        </p:txBody>
      </p:sp>
      <p:sp>
        <p:nvSpPr>
          <p:cNvPr id="3096" name="Google Shape;3096;g3ef8181e200_0_53"/>
          <p:cNvSpPr txBox="1"/>
          <p:nvPr/>
        </p:nvSpPr>
        <p:spPr>
          <a:xfrm>
            <a:off x="9841935" y="9280667"/>
            <a:ext cx="1517400" cy="507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700" u="none" cap="none" strike="noStrike">
                <a:solidFill>
                  <a:srgbClr val="000000"/>
                </a:solidFill>
                <a:latin typeface="Arial"/>
                <a:ea typeface="Arial"/>
                <a:cs typeface="Arial"/>
                <a:sym typeface="Arial"/>
              </a:rPr>
              <a:t>Brest</a:t>
            </a:r>
            <a:endParaRPr/>
          </a:p>
        </p:txBody>
      </p:sp>
      <p:sp>
        <p:nvSpPr>
          <p:cNvPr id="3097" name="Google Shape;3097;g3ef8181e200_0_53"/>
          <p:cNvSpPr txBox="1"/>
          <p:nvPr/>
        </p:nvSpPr>
        <p:spPr>
          <a:xfrm>
            <a:off x="12263438" y="9280667"/>
            <a:ext cx="2284200" cy="507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700" u="none" cap="none" strike="noStrike">
                <a:solidFill>
                  <a:srgbClr val="000000"/>
                </a:solidFill>
                <a:latin typeface="Arial"/>
                <a:ea typeface="Arial"/>
                <a:cs typeface="Arial"/>
                <a:sym typeface="Arial"/>
              </a:rPr>
              <a:t>Saint Brieuc</a:t>
            </a:r>
            <a:endParaRPr/>
          </a:p>
        </p:txBody>
      </p:sp>
      <p:sp>
        <p:nvSpPr>
          <p:cNvPr id="3098" name="Google Shape;3098;g3ef8181e200_0_53"/>
          <p:cNvSpPr txBox="1"/>
          <p:nvPr/>
        </p:nvSpPr>
        <p:spPr>
          <a:xfrm>
            <a:off x="15361050" y="9280667"/>
            <a:ext cx="2284200" cy="507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700" u="none" cap="none" strike="noStrike">
                <a:solidFill>
                  <a:srgbClr val="000000"/>
                </a:solidFill>
                <a:latin typeface="Arial"/>
                <a:ea typeface="Arial"/>
                <a:cs typeface="Arial"/>
                <a:sym typeface="Arial"/>
              </a:rPr>
              <a:t>Rennes</a:t>
            </a:r>
            <a:endParaRPr/>
          </a:p>
        </p:txBody>
      </p:sp>
      <p:sp>
        <p:nvSpPr>
          <p:cNvPr id="3099" name="Google Shape;3099;g3ef8181e200_0_53"/>
          <p:cNvSpPr/>
          <p:nvPr/>
        </p:nvSpPr>
        <p:spPr>
          <a:xfrm>
            <a:off x="0" y="9440428"/>
            <a:ext cx="7208100" cy="81750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2700" u="none" cap="none" strike="noStrike">
              <a:solidFill>
                <a:srgbClr val="FFFFFF"/>
              </a:solidFill>
              <a:latin typeface="Arial"/>
              <a:ea typeface="Arial"/>
              <a:cs typeface="Arial"/>
              <a:sym typeface="Arial"/>
            </a:endParaRPr>
          </a:p>
        </p:txBody>
      </p:sp>
      <p:pic>
        <p:nvPicPr>
          <p:cNvPr id="3100" name="Google Shape;3100;g3ef8181e200_0_53"/>
          <p:cNvPicPr preferRelativeResize="0"/>
          <p:nvPr/>
        </p:nvPicPr>
        <p:blipFill rotWithShape="1">
          <a:blip r:embed="rId11">
            <a:alphaModFix/>
          </a:blip>
          <a:srcRect b="0" l="0" r="0" t="0"/>
          <a:stretch/>
        </p:blipFill>
        <p:spPr>
          <a:xfrm>
            <a:off x="15711395" y="73646"/>
            <a:ext cx="2232950" cy="1080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4" name="Shape 3104"/>
        <p:cNvGrpSpPr/>
        <p:nvPr/>
      </p:nvGrpSpPr>
      <p:grpSpPr>
        <a:xfrm>
          <a:off x="0" y="0"/>
          <a:ext cx="0" cy="0"/>
          <a:chOff x="0" y="0"/>
          <a:chExt cx="0" cy="0"/>
        </a:xfrm>
      </p:grpSpPr>
      <p:sp>
        <p:nvSpPr>
          <p:cNvPr id="3105" name="Google Shape;3105;p16"/>
          <p:cNvSpPr txBox="1"/>
          <p:nvPr>
            <p:ph type="ctrTitle"/>
          </p:nvPr>
        </p:nvSpPr>
        <p:spPr>
          <a:xfrm>
            <a:off x="735676" y="145619"/>
            <a:ext cx="7772400"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rgbClr val="660066"/>
                </a:solidFill>
              </a:rPr>
              <a:t>Co-bénéfices : définition (GIEC)</a:t>
            </a:r>
            <a:endParaRPr/>
          </a:p>
        </p:txBody>
      </p:sp>
      <p:sp>
        <p:nvSpPr>
          <p:cNvPr id="3106" name="Google Shape;3106;p16"/>
          <p:cNvSpPr txBox="1"/>
          <p:nvPr>
            <p:ph idx="1" type="subTitle"/>
          </p:nvPr>
        </p:nvSpPr>
        <p:spPr>
          <a:xfrm>
            <a:off x="1490216" y="1741807"/>
            <a:ext cx="15349984" cy="3764475"/>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b="1" lang="en-US" sz="3600">
                <a:solidFill>
                  <a:srgbClr val="004AAD"/>
                </a:solidFill>
              </a:rPr>
              <a:t>« Effets positifs </a:t>
            </a:r>
            <a:r>
              <a:rPr lang="en-US" sz="3600">
                <a:solidFill>
                  <a:srgbClr val="004AAD"/>
                </a:solidFill>
              </a:rPr>
              <a:t>qu’une politique ou une mesure visant un objectif précis peut produire sur un autre objectif, augmentant ainsi le bénéfice total pour la société ou l’environnement.</a:t>
            </a:r>
            <a:endParaRPr/>
          </a:p>
          <a:p>
            <a:pPr indent="-431800" lvl="0" marL="457200" rtl="0" algn="ctr">
              <a:lnSpc>
                <a:spcPct val="100000"/>
              </a:lnSpc>
              <a:spcBef>
                <a:spcPts val="640"/>
              </a:spcBef>
              <a:spcAft>
                <a:spcPts val="0"/>
              </a:spcAft>
              <a:buClr>
                <a:srgbClr val="888888"/>
              </a:buClr>
              <a:buSzPts val="3200"/>
              <a:buNone/>
            </a:pPr>
            <a:r>
              <a:rPr lang="en-US" sz="3600">
                <a:solidFill>
                  <a:srgbClr val="004AAD"/>
                </a:solidFill>
              </a:rPr>
              <a:t>Les co‑bénéfices sont également appelés </a:t>
            </a:r>
            <a:r>
              <a:rPr b="1" lang="en-US" sz="3600">
                <a:solidFill>
                  <a:srgbClr val="004AAD"/>
                </a:solidFill>
              </a:rPr>
              <a:t>bénéfices annexes</a:t>
            </a:r>
            <a:r>
              <a:rPr lang="en-US" sz="3600">
                <a:solidFill>
                  <a:srgbClr val="004AAD"/>
                </a:solidFill>
              </a:rPr>
              <a:t>. »</a:t>
            </a:r>
            <a:endParaRPr/>
          </a:p>
          <a:p>
            <a:pPr indent="-431800" lvl="0" marL="457200" rtl="0" algn="ctr">
              <a:lnSpc>
                <a:spcPct val="100000"/>
              </a:lnSpc>
              <a:spcBef>
                <a:spcPts val="640"/>
              </a:spcBef>
              <a:spcAft>
                <a:spcPts val="0"/>
              </a:spcAft>
              <a:buClr>
                <a:srgbClr val="888888"/>
              </a:buClr>
              <a:buSzPts val="3200"/>
              <a:buNone/>
            </a:pPr>
            <a:r>
              <a:rPr lang="en-US" sz="2800">
                <a:solidFill>
                  <a:srgbClr val="004AAD"/>
                </a:solidFill>
              </a:rPr>
              <a:t> </a:t>
            </a:r>
            <a:r>
              <a:rPr i="1" lang="en-US" sz="2400">
                <a:solidFill>
                  <a:srgbClr val="004AAD"/>
                </a:solidFill>
              </a:rPr>
              <a:t>(IPCC, 2022, AR6 WGII, Annexe II- Glossaire)</a:t>
            </a:r>
            <a:endParaRPr i="1" sz="2800">
              <a:solidFill>
                <a:srgbClr val="004AAD"/>
              </a:solidFill>
            </a:endParaRPr>
          </a:p>
        </p:txBody>
      </p:sp>
      <p:sp>
        <p:nvSpPr>
          <p:cNvPr id="3107" name="Google Shape;3107;p16"/>
          <p:cNvSpPr txBox="1"/>
          <p:nvPr>
            <p:ph idx="11" type="ftr"/>
          </p:nvPr>
        </p:nvSpPr>
        <p:spPr>
          <a:xfrm>
            <a:off x="15392400" y="9733293"/>
            <a:ext cx="2895600" cy="365125"/>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ARLG-EHESP-30 juin 2026 </a:t>
            </a:r>
            <a:endParaRPr/>
          </a:p>
        </p:txBody>
      </p:sp>
      <p:grpSp>
        <p:nvGrpSpPr>
          <p:cNvPr id="3108" name="Google Shape;3108;p16"/>
          <p:cNvGrpSpPr/>
          <p:nvPr/>
        </p:nvGrpSpPr>
        <p:grpSpPr>
          <a:xfrm>
            <a:off x="540332" y="5100537"/>
            <a:ext cx="13749608" cy="4997881"/>
            <a:chOff x="540332" y="5100537"/>
            <a:chExt cx="13749608" cy="4997881"/>
          </a:xfrm>
        </p:grpSpPr>
        <p:pic>
          <p:nvPicPr>
            <p:cNvPr id="3109" name="Google Shape;3109;p16"/>
            <p:cNvPicPr preferRelativeResize="0"/>
            <p:nvPr/>
          </p:nvPicPr>
          <p:blipFill rotWithShape="1">
            <a:blip r:embed="rId3">
              <a:alphaModFix/>
            </a:blip>
            <a:srcRect b="10428" l="2963" r="2905" t="8205"/>
            <a:stretch/>
          </p:blipFill>
          <p:spPr>
            <a:xfrm>
              <a:off x="8508076" y="5100537"/>
              <a:ext cx="5781864" cy="4997881"/>
            </a:xfrm>
            <a:prstGeom prst="rect">
              <a:avLst/>
            </a:prstGeom>
            <a:noFill/>
            <a:ln>
              <a:noFill/>
            </a:ln>
          </p:spPr>
        </p:pic>
        <p:sp>
          <p:nvSpPr>
            <p:cNvPr id="3110" name="Google Shape;3110;p16"/>
            <p:cNvSpPr txBox="1"/>
            <p:nvPr/>
          </p:nvSpPr>
          <p:spPr>
            <a:xfrm>
              <a:off x="540332" y="6757123"/>
              <a:ext cx="6857996" cy="2144600"/>
            </a:xfrm>
            <a:prstGeom prst="rect">
              <a:avLst/>
            </a:prstGeom>
            <a:noFill/>
            <a:ln>
              <a:noFill/>
            </a:ln>
          </p:spPr>
          <p:txBody>
            <a:bodyPr anchorCtr="0" anchor="t" bIns="45700" lIns="91425" spcFirstLastPara="1" rIns="91425" wrap="square" tIns="45700">
              <a:normAutofit/>
            </a:bodyPr>
            <a:lstStyle/>
            <a:p>
              <a:pPr indent="-431800" lvl="0" marL="457200" marR="0" rtl="0" algn="ctr">
                <a:lnSpc>
                  <a:spcPct val="100000"/>
                </a:lnSpc>
                <a:spcBef>
                  <a:spcPts val="640"/>
                </a:spcBef>
                <a:spcAft>
                  <a:spcPts val="0"/>
                </a:spcAft>
                <a:buClr>
                  <a:srgbClr val="888888"/>
                </a:buClr>
                <a:buSzPts val="3200"/>
                <a:buFont typeface="Arial"/>
                <a:buNone/>
              </a:pPr>
              <a:r>
                <a:rPr b="1" i="0" lang="en-US" sz="3600" u="none" cap="none" strike="noStrike">
                  <a:solidFill>
                    <a:srgbClr val="660066"/>
                  </a:solidFill>
                  <a:latin typeface="Calibri"/>
                  <a:ea typeface="Calibri"/>
                  <a:cs typeface="Calibri"/>
                  <a:sym typeface="Calibri"/>
                </a:rPr>
                <a:t>Activité physique et alimentation durable : des co‑bénéfices pour le climat et la santé </a:t>
              </a:r>
              <a:endParaRPr b="1" i="1" sz="3600" u="none" cap="none" strike="noStrike">
                <a:solidFill>
                  <a:srgbClr val="660066"/>
                </a:solidFill>
                <a:latin typeface="Calibri"/>
                <a:ea typeface="Calibri"/>
                <a:cs typeface="Calibri"/>
                <a:sym typeface="Calibri"/>
              </a:endParaRPr>
            </a:p>
          </p:txBody>
        </p:sp>
        <p:sp>
          <p:nvSpPr>
            <p:cNvPr id="3111" name="Google Shape;3111;p16"/>
            <p:cNvSpPr txBox="1"/>
            <p:nvPr/>
          </p:nvSpPr>
          <p:spPr>
            <a:xfrm>
              <a:off x="880459" y="5869065"/>
              <a:ext cx="7772400" cy="1470025"/>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1800"/>
                <a:buFont typeface="Calibri"/>
                <a:buNone/>
              </a:pPr>
              <a:r>
                <a:rPr b="1" i="1" lang="en-US" sz="2000" u="none" cap="none" strike="noStrike">
                  <a:solidFill>
                    <a:srgbClr val="660066"/>
                  </a:solidFill>
                  <a:latin typeface="Arial"/>
                  <a:ea typeface="Arial"/>
                  <a:cs typeface="Arial"/>
                  <a:sym typeface="Arial"/>
                </a:rPr>
                <a:t>Exemple</a:t>
              </a:r>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0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5" name="Shape 3115"/>
        <p:cNvGrpSpPr/>
        <p:nvPr/>
      </p:nvGrpSpPr>
      <p:grpSpPr>
        <a:xfrm>
          <a:off x="0" y="0"/>
          <a:ext cx="0" cy="0"/>
          <a:chOff x="0" y="0"/>
          <a:chExt cx="0" cy="0"/>
        </a:xfrm>
      </p:grpSpPr>
      <p:sp>
        <p:nvSpPr>
          <p:cNvPr id="3116" name="Google Shape;3116;p17"/>
          <p:cNvSpPr txBox="1"/>
          <p:nvPr>
            <p:ph type="ctrTitle"/>
          </p:nvPr>
        </p:nvSpPr>
        <p:spPr>
          <a:xfrm>
            <a:off x="1627107" y="365125"/>
            <a:ext cx="6528429" cy="1470025"/>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1800"/>
              <a:buNone/>
            </a:pPr>
            <a:r>
              <a:rPr b="1" lang="en-US">
                <a:solidFill>
                  <a:srgbClr val="660066"/>
                </a:solidFill>
              </a:rPr>
              <a:t>Exemples de co-bénéfices</a:t>
            </a:r>
            <a:endParaRPr/>
          </a:p>
        </p:txBody>
      </p:sp>
      <p:pic>
        <p:nvPicPr>
          <p:cNvPr id="3117" name="Google Shape;3117;p17"/>
          <p:cNvPicPr preferRelativeResize="0"/>
          <p:nvPr/>
        </p:nvPicPr>
        <p:blipFill rotWithShape="1">
          <a:blip r:embed="rId3">
            <a:alphaModFix/>
          </a:blip>
          <a:srcRect b="13870" l="13679" r="10767" t="13180"/>
          <a:stretch/>
        </p:blipFill>
        <p:spPr>
          <a:xfrm>
            <a:off x="66349" y="227844"/>
            <a:ext cx="1560758" cy="1506939"/>
          </a:xfrm>
          <a:prstGeom prst="rect">
            <a:avLst/>
          </a:prstGeom>
          <a:noFill/>
          <a:ln>
            <a:noFill/>
          </a:ln>
        </p:spPr>
      </p:pic>
      <p:pic>
        <p:nvPicPr>
          <p:cNvPr id="3118" name="Google Shape;3118;p17"/>
          <p:cNvPicPr preferRelativeResize="0"/>
          <p:nvPr/>
        </p:nvPicPr>
        <p:blipFill rotWithShape="1">
          <a:blip r:embed="rId4">
            <a:alphaModFix/>
          </a:blip>
          <a:srcRect b="10063" l="0" r="0" t="6696"/>
          <a:stretch/>
        </p:blipFill>
        <p:spPr>
          <a:xfrm>
            <a:off x="8688916" y="-23662"/>
            <a:ext cx="8111248" cy="9550707"/>
          </a:xfrm>
          <a:prstGeom prst="rect">
            <a:avLst/>
          </a:prstGeom>
          <a:noFill/>
          <a:ln>
            <a:noFill/>
          </a:ln>
        </p:spPr>
      </p:pic>
      <p:pic>
        <p:nvPicPr>
          <p:cNvPr id="3119" name="Google Shape;3119;p17"/>
          <p:cNvPicPr preferRelativeResize="0"/>
          <p:nvPr/>
        </p:nvPicPr>
        <p:blipFill rotWithShape="1">
          <a:blip r:embed="rId5">
            <a:alphaModFix/>
          </a:blip>
          <a:srcRect b="4207" l="4351" r="47853" t="90925"/>
          <a:stretch/>
        </p:blipFill>
        <p:spPr>
          <a:xfrm>
            <a:off x="587023" y="8805753"/>
            <a:ext cx="7747104" cy="1116122"/>
          </a:xfrm>
          <a:prstGeom prst="rect">
            <a:avLst/>
          </a:prstGeom>
          <a:noFill/>
          <a:ln>
            <a:noFill/>
          </a:ln>
        </p:spPr>
      </p:pic>
      <p:sp>
        <p:nvSpPr>
          <p:cNvPr id="3120" name="Google Shape;3120;p17"/>
          <p:cNvSpPr txBox="1"/>
          <p:nvPr/>
        </p:nvSpPr>
        <p:spPr>
          <a:xfrm>
            <a:off x="16389081" y="9834822"/>
            <a:ext cx="284472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sng" cap="none" strike="noStrike">
                <a:solidFill>
                  <a:srgbClr val="000000"/>
                </a:solidFill>
                <a:latin typeface="Calibri"/>
                <a:ea typeface="Calibri"/>
                <a:cs typeface="Calibri"/>
                <a:sym typeface="Calibri"/>
                <a:hlinkClick r:id="rId6">
                  <a:extLst>
                    <a:ext uri="{A12FA001-AC4F-418D-AE19-62706E023703}">
                      <ahyp:hlinkClr val="tx"/>
                    </a:ext>
                  </a:extLst>
                </a:hlinkClick>
              </a:rPr>
              <a:t>https://www.hcbc.bzh/</a:t>
            </a:r>
            <a:r>
              <a:rPr b="0" i="0" lang="en-US" sz="1400" u="none" cap="none" strike="noStrike">
                <a:solidFill>
                  <a:srgbClr val="000000"/>
                </a:solidFill>
                <a:latin typeface="Calibri"/>
                <a:ea typeface="Calibri"/>
                <a:cs typeface="Calibri"/>
                <a:sym typeface="Calibri"/>
              </a:rPr>
              <a:t> </a:t>
            </a:r>
            <a:endParaRPr/>
          </a:p>
        </p:txBody>
      </p:sp>
      <p:sp>
        <p:nvSpPr>
          <p:cNvPr id="3121" name="Google Shape;3121;p17"/>
          <p:cNvSpPr txBox="1"/>
          <p:nvPr/>
        </p:nvSpPr>
        <p:spPr>
          <a:xfrm>
            <a:off x="16389081" y="9527045"/>
            <a:ext cx="203454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Calibri"/>
                <a:ea typeface="Calibri"/>
                <a:cs typeface="Calibri"/>
                <a:sym typeface="Calibri"/>
              </a:rPr>
              <a:t>bulletin du HCBC (2026)</a:t>
            </a:r>
            <a:endParaRPr b="0" i="0" sz="1400" u="none" cap="none" strike="noStrike">
              <a:solidFill>
                <a:srgbClr val="000000"/>
              </a:solidFill>
              <a:latin typeface="Arial"/>
              <a:ea typeface="Arial"/>
              <a:cs typeface="Arial"/>
              <a:sym typeface="Arial"/>
            </a:endParaRPr>
          </a:p>
        </p:txBody>
      </p:sp>
      <p:sp>
        <p:nvSpPr>
          <p:cNvPr id="3122" name="Google Shape;3122;p17"/>
          <p:cNvSpPr txBox="1"/>
          <p:nvPr>
            <p:ph idx="11" type="ftr"/>
          </p:nvPr>
        </p:nvSpPr>
        <p:spPr>
          <a:xfrm>
            <a:off x="0" y="9921875"/>
            <a:ext cx="2895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ARLG-EHESP-30 juin 2026 </a:t>
            </a:r>
            <a:endParaRPr/>
          </a:p>
        </p:txBody>
      </p:sp>
      <p:pic>
        <p:nvPicPr>
          <p:cNvPr id="3123" name="Google Shape;3123;p17"/>
          <p:cNvPicPr preferRelativeResize="0"/>
          <p:nvPr/>
        </p:nvPicPr>
        <p:blipFill rotWithShape="1">
          <a:blip r:embed="rId7">
            <a:alphaModFix/>
          </a:blip>
          <a:srcRect b="7633" l="13424" r="9716" t="14472"/>
          <a:stretch/>
        </p:blipFill>
        <p:spPr>
          <a:xfrm>
            <a:off x="16191719" y="8285970"/>
            <a:ext cx="2096281" cy="1195038"/>
          </a:xfrm>
          <a:prstGeom prst="rect">
            <a:avLst/>
          </a:prstGeom>
          <a:noFill/>
          <a:ln>
            <a:noFill/>
          </a:ln>
        </p:spPr>
      </p:pic>
      <p:pic>
        <p:nvPicPr>
          <p:cNvPr id="3124" name="Google Shape;3124;p17"/>
          <p:cNvPicPr preferRelativeResize="0"/>
          <p:nvPr/>
        </p:nvPicPr>
        <p:blipFill rotWithShape="1">
          <a:blip r:embed="rId8">
            <a:alphaModFix/>
          </a:blip>
          <a:srcRect b="14399" l="23750" r="31818" t="77378"/>
          <a:stretch/>
        </p:blipFill>
        <p:spPr>
          <a:xfrm>
            <a:off x="9029262" y="9527045"/>
            <a:ext cx="7162457" cy="745654"/>
          </a:xfrm>
          <a:prstGeom prst="rect">
            <a:avLst/>
          </a:prstGeom>
          <a:noFill/>
          <a:ln>
            <a:noFill/>
          </a:ln>
        </p:spPr>
      </p:pic>
      <p:grpSp>
        <p:nvGrpSpPr>
          <p:cNvPr id="3125" name="Google Shape;3125;p17"/>
          <p:cNvGrpSpPr/>
          <p:nvPr/>
        </p:nvGrpSpPr>
        <p:grpSpPr>
          <a:xfrm>
            <a:off x="153332" y="5805055"/>
            <a:ext cx="8576585" cy="3675953"/>
            <a:chOff x="153332" y="5805055"/>
            <a:chExt cx="8576585" cy="3675953"/>
          </a:xfrm>
        </p:grpSpPr>
        <p:sp>
          <p:nvSpPr>
            <p:cNvPr id="3126" name="Google Shape;3126;p17"/>
            <p:cNvSpPr txBox="1"/>
            <p:nvPr/>
          </p:nvSpPr>
          <p:spPr>
            <a:xfrm>
              <a:off x="153332" y="6353003"/>
              <a:ext cx="7873874" cy="1709727"/>
            </a:xfrm>
            <a:prstGeom prst="rect">
              <a:avLst/>
            </a:prstGeom>
            <a:noFill/>
            <a:ln>
              <a:noFill/>
            </a:ln>
          </p:spPr>
          <p:txBody>
            <a:bodyPr anchorCtr="0" anchor="t" bIns="45700" lIns="91425" spcFirstLastPara="1" rIns="91425" wrap="square" tIns="45700">
              <a:normAutofit lnSpcReduction="10000"/>
            </a:bodyPr>
            <a:lstStyle/>
            <a:p>
              <a:pPr indent="0" lvl="0" marL="25400" marR="0" rtl="0" algn="ctr">
                <a:lnSpc>
                  <a:spcPct val="100000"/>
                </a:lnSpc>
                <a:spcBef>
                  <a:spcPts val="640"/>
                </a:spcBef>
                <a:spcAft>
                  <a:spcPts val="0"/>
                </a:spcAft>
                <a:buClr>
                  <a:srgbClr val="888888"/>
                </a:buClr>
                <a:buSzPts val="3200"/>
                <a:buFont typeface="Arial"/>
                <a:buNone/>
              </a:pPr>
              <a:r>
                <a:rPr b="1" i="0" lang="en-US" sz="2800" u="none" cap="none" strike="noStrike">
                  <a:solidFill>
                    <a:srgbClr val="72AA93"/>
                  </a:solidFill>
                  <a:latin typeface="Calibri"/>
                  <a:ea typeface="Calibri"/>
                  <a:cs typeface="Calibri"/>
                  <a:sym typeface="Calibri"/>
                </a:rPr>
                <a:t>Co-bénéfices climatiques &amp; environnementaux peuvent découler d’actions de prévention et de promotion de la santé (ici, exemple de l’urbanisme favorable à la santé). </a:t>
              </a:r>
              <a:endParaRPr/>
            </a:p>
            <a:p>
              <a:pPr indent="0" lvl="0" marL="25400" marR="0" rtl="0" algn="ctr">
                <a:lnSpc>
                  <a:spcPct val="100000"/>
                </a:lnSpc>
                <a:spcBef>
                  <a:spcPts val="640"/>
                </a:spcBef>
                <a:spcAft>
                  <a:spcPts val="0"/>
                </a:spcAft>
                <a:buClr>
                  <a:srgbClr val="888888"/>
                </a:buClr>
                <a:buSzPts val="3200"/>
                <a:buFont typeface="Arial"/>
                <a:buNone/>
              </a:pPr>
              <a:r>
                <a:t/>
              </a:r>
              <a:endParaRPr b="0" i="1" sz="2800" u="none" cap="none" strike="noStrike">
                <a:solidFill>
                  <a:srgbClr val="72AA93"/>
                </a:solidFill>
                <a:latin typeface="Calibri"/>
                <a:ea typeface="Calibri"/>
                <a:cs typeface="Calibri"/>
                <a:sym typeface="Calibri"/>
              </a:endParaRPr>
            </a:p>
            <a:p>
              <a:pPr indent="-254000" lvl="0" marL="482600" marR="0" rtl="0" algn="ctr">
                <a:lnSpc>
                  <a:spcPct val="100000"/>
                </a:lnSpc>
                <a:spcBef>
                  <a:spcPts val="640"/>
                </a:spcBef>
                <a:spcAft>
                  <a:spcPts val="0"/>
                </a:spcAft>
                <a:buClr>
                  <a:srgbClr val="888888"/>
                </a:buClr>
                <a:buSzPts val="3200"/>
                <a:buFont typeface="Arial"/>
                <a:buNone/>
              </a:pPr>
              <a:r>
                <a:t/>
              </a:r>
              <a:endParaRPr b="0" i="0" sz="2800" u="none" cap="none" strike="noStrike">
                <a:solidFill>
                  <a:srgbClr val="004AAD"/>
                </a:solidFill>
                <a:latin typeface="Calibri"/>
                <a:ea typeface="Calibri"/>
                <a:cs typeface="Calibri"/>
                <a:sym typeface="Calibri"/>
              </a:endParaRPr>
            </a:p>
          </p:txBody>
        </p:sp>
        <p:sp>
          <p:nvSpPr>
            <p:cNvPr id="3127" name="Google Shape;3127;p17"/>
            <p:cNvSpPr/>
            <p:nvPr/>
          </p:nvSpPr>
          <p:spPr>
            <a:xfrm>
              <a:off x="8477112" y="5805055"/>
              <a:ext cx="252805" cy="3675953"/>
            </a:xfrm>
            <a:prstGeom prst="leftBrace">
              <a:avLst>
                <a:gd fmla="val 8333" name="adj1"/>
                <a:gd fmla="val 50000" name="adj2"/>
              </a:avLst>
            </a:prstGeom>
            <a:noFill/>
            <a:ln cap="flat" cmpd="sng" w="57150">
              <a:solidFill>
                <a:srgbClr val="72AA9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72AA93"/>
                </a:solidFill>
                <a:latin typeface="Arial"/>
                <a:ea typeface="Arial"/>
                <a:cs typeface="Arial"/>
                <a:sym typeface="Arial"/>
              </a:endParaRPr>
            </a:p>
          </p:txBody>
        </p:sp>
      </p:grpSp>
      <p:grpSp>
        <p:nvGrpSpPr>
          <p:cNvPr id="3128" name="Google Shape;3128;p17"/>
          <p:cNvGrpSpPr/>
          <p:nvPr/>
        </p:nvGrpSpPr>
        <p:grpSpPr>
          <a:xfrm>
            <a:off x="153332" y="592007"/>
            <a:ext cx="8576585" cy="5060648"/>
            <a:chOff x="153332" y="592007"/>
            <a:chExt cx="8576585" cy="5060648"/>
          </a:xfrm>
        </p:grpSpPr>
        <p:sp>
          <p:nvSpPr>
            <p:cNvPr id="3129" name="Google Shape;3129;p17"/>
            <p:cNvSpPr txBox="1"/>
            <p:nvPr/>
          </p:nvSpPr>
          <p:spPr>
            <a:xfrm>
              <a:off x="153332" y="2477806"/>
              <a:ext cx="7873874" cy="2759075"/>
            </a:xfrm>
            <a:prstGeom prst="rect">
              <a:avLst/>
            </a:prstGeom>
            <a:noFill/>
            <a:ln>
              <a:noFill/>
            </a:ln>
          </p:spPr>
          <p:txBody>
            <a:bodyPr anchorCtr="0" anchor="t" bIns="45700" lIns="91425" spcFirstLastPara="1" rIns="91425" wrap="square" tIns="45700">
              <a:normAutofit/>
            </a:bodyPr>
            <a:lstStyle/>
            <a:p>
              <a:pPr indent="0" lvl="0" marL="25400" marR="0" rtl="0" algn="ctr">
                <a:lnSpc>
                  <a:spcPct val="100000"/>
                </a:lnSpc>
                <a:spcBef>
                  <a:spcPts val="640"/>
                </a:spcBef>
                <a:spcAft>
                  <a:spcPts val="0"/>
                </a:spcAft>
                <a:buClr>
                  <a:srgbClr val="888888"/>
                </a:buClr>
                <a:buSzPts val="3200"/>
                <a:buFont typeface="Arial"/>
                <a:buNone/>
              </a:pPr>
              <a:r>
                <a:rPr b="1" i="0" lang="en-US" sz="2800" u="none" cap="none" strike="noStrike">
                  <a:solidFill>
                    <a:srgbClr val="5196A6"/>
                  </a:solidFill>
                  <a:latin typeface="Calibri"/>
                  <a:ea typeface="Calibri"/>
                  <a:cs typeface="Calibri"/>
                  <a:sym typeface="Calibri"/>
                </a:rPr>
                <a:t>Co-bénéfices sanitaires &amp; environnementaux découlant de politiques d’atténuation et/ou d’adaptation au changement climatique</a:t>
              </a:r>
              <a:endParaRPr/>
            </a:p>
            <a:p>
              <a:pPr indent="0" lvl="0" marL="25400" marR="0" rtl="0" algn="ctr">
                <a:lnSpc>
                  <a:spcPct val="100000"/>
                </a:lnSpc>
                <a:spcBef>
                  <a:spcPts val="640"/>
                </a:spcBef>
                <a:spcAft>
                  <a:spcPts val="0"/>
                </a:spcAft>
                <a:buClr>
                  <a:srgbClr val="888888"/>
                </a:buClr>
                <a:buSzPts val="3200"/>
                <a:buFont typeface="Arial"/>
                <a:buNone/>
              </a:pPr>
              <a:r>
                <a:t/>
              </a:r>
              <a:endParaRPr b="0" i="0" sz="2800" u="none" cap="none" strike="noStrike">
                <a:solidFill>
                  <a:srgbClr val="004AAD"/>
                </a:solidFill>
                <a:latin typeface="Calibri"/>
                <a:ea typeface="Calibri"/>
                <a:cs typeface="Calibri"/>
                <a:sym typeface="Calibri"/>
              </a:endParaRPr>
            </a:p>
          </p:txBody>
        </p:sp>
        <p:sp>
          <p:nvSpPr>
            <p:cNvPr id="3130" name="Google Shape;3130;p17"/>
            <p:cNvSpPr/>
            <p:nvPr/>
          </p:nvSpPr>
          <p:spPr>
            <a:xfrm>
              <a:off x="8375129" y="592007"/>
              <a:ext cx="354788" cy="5060648"/>
            </a:xfrm>
            <a:prstGeom prst="leftBrace">
              <a:avLst>
                <a:gd fmla="val 8333" name="adj1"/>
                <a:gd fmla="val 50000" name="adj2"/>
              </a:avLst>
            </a:prstGeom>
            <a:noFill/>
            <a:ln cap="flat" cmpd="sng" w="57150">
              <a:solidFill>
                <a:srgbClr val="5196A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2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2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135" name="Shape 3135"/>
        <p:cNvGrpSpPr/>
        <p:nvPr/>
      </p:nvGrpSpPr>
      <p:grpSpPr>
        <a:xfrm>
          <a:off x="0" y="0"/>
          <a:ext cx="0" cy="0"/>
          <a:chOff x="0" y="0"/>
          <a:chExt cx="0" cy="0"/>
        </a:xfrm>
      </p:grpSpPr>
      <p:sp>
        <p:nvSpPr>
          <p:cNvPr id="3136" name="Google Shape;3136;p18"/>
          <p:cNvSpPr txBox="1"/>
          <p:nvPr>
            <p:ph idx="11" type="ftr"/>
          </p:nvPr>
        </p:nvSpPr>
        <p:spPr>
          <a:xfrm>
            <a:off x="7782507" y="9857221"/>
            <a:ext cx="6172200" cy="547688"/>
          </a:xfrm>
          <a:prstGeom prst="rect">
            <a:avLst/>
          </a:prstGeom>
          <a:noFill/>
          <a:ln>
            <a:noFill/>
          </a:ln>
        </p:spPr>
        <p:txBody>
          <a:bodyPr anchorCtr="0" anchor="ctr" bIns="68575" lIns="137150" spcFirstLastPara="1" rIns="137150" wrap="square" tIns="68575">
            <a:normAutofit/>
          </a:bodyPr>
          <a:lstStyle/>
          <a:p>
            <a:pPr indent="0" lvl="0" marL="0" rtl="0" algn="l">
              <a:lnSpc>
                <a:spcPct val="100000"/>
              </a:lnSpc>
              <a:spcBef>
                <a:spcPts val="0"/>
              </a:spcBef>
              <a:spcAft>
                <a:spcPts val="0"/>
              </a:spcAft>
              <a:buNone/>
            </a:pPr>
            <a:r>
              <a:rPr lang="en-US" sz="1400">
                <a:solidFill>
                  <a:srgbClr val="7F7F7F"/>
                </a:solidFill>
                <a:latin typeface="Calibri"/>
                <a:ea typeface="Calibri"/>
                <a:cs typeface="Calibri"/>
                <a:sym typeface="Calibri"/>
              </a:rPr>
              <a:t>ARLG-EHESP-30 juin 2026 </a:t>
            </a:r>
            <a:endParaRPr sz="1400">
              <a:solidFill>
                <a:srgbClr val="7F7F7F"/>
              </a:solidFill>
              <a:latin typeface="Calibri"/>
              <a:ea typeface="Calibri"/>
              <a:cs typeface="Calibri"/>
              <a:sym typeface="Calibri"/>
            </a:endParaRPr>
          </a:p>
        </p:txBody>
      </p:sp>
      <p:pic>
        <p:nvPicPr>
          <p:cNvPr descr="Une image contenant carte, Plan, texte&#10;&#10;Description générée automatiquement" id="3137" name="Google Shape;3137;p18"/>
          <p:cNvPicPr preferRelativeResize="0"/>
          <p:nvPr/>
        </p:nvPicPr>
        <p:blipFill rotWithShape="1">
          <a:blip r:embed="rId3">
            <a:alphaModFix/>
          </a:blip>
          <a:srcRect b="-2" l="9081" r="11771" t="0"/>
          <a:stretch/>
        </p:blipFill>
        <p:spPr>
          <a:xfrm>
            <a:off x="3203883" y="3384598"/>
            <a:ext cx="4578624" cy="3745775"/>
          </a:xfrm>
          <a:prstGeom prst="rect">
            <a:avLst/>
          </a:prstGeom>
          <a:noFill/>
          <a:ln>
            <a:noFill/>
          </a:ln>
        </p:spPr>
      </p:pic>
      <p:sp>
        <p:nvSpPr>
          <p:cNvPr id="3138" name="Google Shape;3138;p18"/>
          <p:cNvSpPr txBox="1"/>
          <p:nvPr/>
        </p:nvSpPr>
        <p:spPr>
          <a:xfrm>
            <a:off x="390798" y="8742193"/>
            <a:ext cx="7606342" cy="1446550"/>
          </a:xfrm>
          <a:prstGeom prst="rect">
            <a:avLst/>
          </a:prstGeom>
          <a:noFill/>
          <a:ln>
            <a:noFill/>
          </a:ln>
        </p:spPr>
        <p:txBody>
          <a:bodyPr anchorCtr="0" anchor="t" bIns="45700" lIns="91425" spcFirstLastPara="1" rIns="91425" wrap="square" tIns="45700">
            <a:spAutoFit/>
          </a:bodyPr>
          <a:lstStyle/>
          <a:p>
            <a:pPr indent="-428625" lvl="0" marL="428625" marR="0" rtl="0" algn="l">
              <a:lnSpc>
                <a:spcPct val="100000"/>
              </a:lnSpc>
              <a:spcBef>
                <a:spcPts val="0"/>
              </a:spcBef>
              <a:spcAft>
                <a:spcPts val="0"/>
              </a:spcAft>
              <a:buClr>
                <a:srgbClr val="538135"/>
              </a:buClr>
              <a:buSzPts val="2200"/>
              <a:buFont typeface="Noto Sans Symbols"/>
              <a:buChar char="⮚"/>
            </a:pPr>
            <a:r>
              <a:rPr b="0" i="0" lang="en-US" sz="2200" u="none" cap="none" strike="noStrike">
                <a:solidFill>
                  <a:srgbClr val="538135"/>
                </a:solidFill>
                <a:latin typeface="Calibri"/>
                <a:ea typeface="Calibri"/>
                <a:cs typeface="Calibri"/>
                <a:sym typeface="Calibri"/>
              </a:rPr>
              <a:t>plusieurs </a:t>
            </a:r>
            <a:r>
              <a:rPr b="1" i="0" lang="en-US" sz="2200" u="none" cap="none" strike="noStrike">
                <a:solidFill>
                  <a:srgbClr val="538135"/>
                </a:solidFill>
                <a:latin typeface="Calibri"/>
                <a:ea typeface="Calibri"/>
                <a:cs typeface="Calibri"/>
                <a:sym typeface="Calibri"/>
              </a:rPr>
              <a:t>déterminants de santé </a:t>
            </a:r>
            <a:r>
              <a:rPr b="0" i="0" lang="en-US" sz="2200" u="none" cap="none" strike="noStrike">
                <a:solidFill>
                  <a:srgbClr val="538135"/>
                </a:solidFill>
                <a:latin typeface="Calibri"/>
                <a:ea typeface="Calibri"/>
                <a:cs typeface="Calibri"/>
                <a:sym typeface="Calibri"/>
              </a:rPr>
              <a:t>+ un contexte de </a:t>
            </a:r>
            <a:r>
              <a:rPr b="1" i="0" lang="en-US" sz="2200" u="none" cap="none" strike="noStrike">
                <a:solidFill>
                  <a:srgbClr val="538135"/>
                </a:solidFill>
                <a:latin typeface="Calibri"/>
                <a:ea typeface="Calibri"/>
                <a:cs typeface="Calibri"/>
                <a:sym typeface="Calibri"/>
              </a:rPr>
              <a:t>Changement climatique</a:t>
            </a:r>
            <a:endParaRPr/>
          </a:p>
          <a:p>
            <a:pPr indent="-428625" lvl="0" marL="428625" marR="0" rtl="0" algn="l">
              <a:lnSpc>
                <a:spcPct val="100000"/>
              </a:lnSpc>
              <a:spcBef>
                <a:spcPts val="0"/>
              </a:spcBef>
              <a:spcAft>
                <a:spcPts val="0"/>
              </a:spcAft>
              <a:buClr>
                <a:srgbClr val="538135"/>
              </a:buClr>
              <a:buSzPts val="2200"/>
              <a:buFont typeface="Noto Sans Symbols"/>
              <a:buChar char="⮚"/>
            </a:pPr>
            <a:r>
              <a:rPr b="1" i="0" lang="en-US" sz="2200" u="none" cap="none" strike="noStrike">
                <a:solidFill>
                  <a:srgbClr val="538135"/>
                </a:solidFill>
                <a:latin typeface="Calibri"/>
                <a:ea typeface="Calibri"/>
                <a:cs typeface="Calibri"/>
                <a:sym typeface="Calibri"/>
              </a:rPr>
              <a:t>diversité des contextes et des acteurs</a:t>
            </a:r>
            <a:endParaRPr/>
          </a:p>
          <a:p>
            <a:pPr indent="-428625" lvl="0" marL="428625" marR="0" rtl="0" algn="l">
              <a:lnSpc>
                <a:spcPct val="100000"/>
              </a:lnSpc>
              <a:spcBef>
                <a:spcPts val="0"/>
              </a:spcBef>
              <a:spcAft>
                <a:spcPts val="0"/>
              </a:spcAft>
              <a:buClr>
                <a:srgbClr val="538135"/>
              </a:buClr>
              <a:buSzPts val="2200"/>
              <a:buFont typeface="Noto Sans Symbols"/>
              <a:buChar char="⮚"/>
            </a:pPr>
            <a:r>
              <a:rPr b="0" i="0" lang="en-US" sz="2200" u="none" cap="none" strike="noStrike">
                <a:solidFill>
                  <a:srgbClr val="538135"/>
                </a:solidFill>
                <a:latin typeface="Calibri"/>
                <a:ea typeface="Calibri"/>
                <a:cs typeface="Calibri"/>
                <a:sym typeface="Calibri"/>
              </a:rPr>
              <a:t>politiques publiques </a:t>
            </a:r>
            <a:endParaRPr/>
          </a:p>
        </p:txBody>
      </p:sp>
      <p:sp>
        <p:nvSpPr>
          <p:cNvPr id="3139" name="Google Shape;3139;p18"/>
          <p:cNvSpPr txBox="1"/>
          <p:nvPr/>
        </p:nvSpPr>
        <p:spPr>
          <a:xfrm>
            <a:off x="957449" y="14337"/>
            <a:ext cx="16883742" cy="1396502"/>
          </a:xfrm>
          <a:prstGeom prst="rect">
            <a:avLst/>
          </a:prstGeom>
          <a:noFill/>
          <a:ln>
            <a:noFill/>
          </a:ln>
        </p:spPr>
        <p:txBody>
          <a:bodyPr anchorCtr="0" anchor="ctr" bIns="45700" lIns="91425" spcFirstLastPara="1" rIns="91425" wrap="square" tIns="45700">
            <a:normAutofit fontScale="77500" lnSpcReduction="20000"/>
          </a:bodyPr>
          <a:lstStyle/>
          <a:p>
            <a:pPr indent="0" lvl="0" marL="0" marR="0" rtl="0" algn="ctr">
              <a:lnSpc>
                <a:spcPct val="120000"/>
              </a:lnSpc>
              <a:spcBef>
                <a:spcPts val="0"/>
              </a:spcBef>
              <a:spcAft>
                <a:spcPts val="0"/>
              </a:spcAft>
              <a:buClr>
                <a:srgbClr val="000000"/>
              </a:buClr>
              <a:buSzPct val="50491"/>
              <a:buFont typeface="Calibri"/>
              <a:buNone/>
            </a:pPr>
            <a:r>
              <a:rPr b="0" i="0" lang="en-US" sz="4600" u="none" cap="none" strike="noStrike">
                <a:solidFill>
                  <a:srgbClr val="660066"/>
                </a:solidFill>
                <a:latin typeface="Calibri"/>
                <a:ea typeface="Calibri"/>
                <a:cs typeface="Calibri"/>
                <a:sym typeface="Calibri"/>
              </a:rPr>
              <a:t>Promouvoir</a:t>
            </a:r>
            <a:r>
              <a:rPr b="0" i="0" lang="en-US" sz="4600" u="none" cap="none" strike="noStrike">
                <a:solidFill>
                  <a:srgbClr val="660066"/>
                </a:solidFill>
                <a:latin typeface="Calibri"/>
                <a:ea typeface="Calibri"/>
                <a:cs typeface="Calibri"/>
                <a:sym typeface="Calibri"/>
              </a:rPr>
              <a:t> des </a:t>
            </a:r>
            <a:r>
              <a:rPr b="1" i="0" lang="en-US" sz="4600" u="none" cap="none" strike="noStrike">
                <a:solidFill>
                  <a:srgbClr val="660066"/>
                </a:solidFill>
                <a:latin typeface="Calibri"/>
                <a:ea typeface="Calibri"/>
                <a:cs typeface="Calibri"/>
                <a:sym typeface="Calibri"/>
              </a:rPr>
              <a:t>territoires de vie </a:t>
            </a:r>
            <a:r>
              <a:rPr b="0" i="0" lang="en-US" sz="4600" u="none" cap="none" strike="noStrike">
                <a:solidFill>
                  <a:srgbClr val="660066"/>
                </a:solidFill>
                <a:latin typeface="Calibri"/>
                <a:ea typeface="Calibri"/>
                <a:cs typeface="Calibri"/>
                <a:sym typeface="Calibri"/>
              </a:rPr>
              <a:t>favorables à la santé, l’environnement et le climat</a:t>
            </a:r>
            <a:endParaRPr/>
          </a:p>
          <a:p>
            <a:pPr indent="0" lvl="0" marL="0" marR="0" rtl="0" algn="ctr">
              <a:lnSpc>
                <a:spcPct val="120000"/>
              </a:lnSpc>
              <a:spcBef>
                <a:spcPts val="0"/>
              </a:spcBef>
              <a:spcAft>
                <a:spcPts val="0"/>
              </a:spcAft>
              <a:buClr>
                <a:srgbClr val="000000"/>
              </a:buClr>
              <a:buSzPct val="64516"/>
              <a:buFont typeface="Calibri"/>
              <a:buNone/>
            </a:pPr>
            <a:r>
              <a:rPr b="0" i="0" lang="en-US" sz="3600" u="none" cap="none" strike="noStrike">
                <a:solidFill>
                  <a:schemeClr val="dk1"/>
                </a:solidFill>
                <a:latin typeface="Calibri"/>
                <a:ea typeface="Calibri"/>
                <a:cs typeface="Calibri"/>
                <a:sym typeface="Calibri"/>
              </a:rPr>
              <a:t>🡪 </a:t>
            </a:r>
            <a:r>
              <a:rPr b="0" i="0" lang="en-US" sz="3100" u="none" cap="none" strike="noStrike">
                <a:solidFill>
                  <a:schemeClr val="dk1"/>
                </a:solidFill>
                <a:latin typeface="Calibri"/>
                <a:ea typeface="Calibri"/>
                <a:cs typeface="Calibri"/>
                <a:sym typeface="Calibri"/>
              </a:rPr>
              <a:t>Appréhender la complexité d’un territoire de vie  à travers ses différentes composantes et activités </a:t>
            </a:r>
            <a:br>
              <a:rPr b="0" i="0" lang="en-US" sz="3600" u="none" cap="none" strike="noStrike">
                <a:solidFill>
                  <a:schemeClr val="dk1"/>
                </a:solidFill>
                <a:latin typeface="Calibri"/>
                <a:ea typeface="Calibri"/>
                <a:cs typeface="Calibri"/>
                <a:sym typeface="Calibri"/>
              </a:rPr>
            </a:br>
            <a:r>
              <a:rPr b="0" i="1" lang="en-US" sz="2600" u="none" cap="none" strike="noStrike">
                <a:solidFill>
                  <a:schemeClr val="dk1"/>
                </a:solidFill>
                <a:latin typeface="Calibri"/>
                <a:ea typeface="Calibri"/>
                <a:cs typeface="Calibri"/>
                <a:sym typeface="Calibri"/>
              </a:rPr>
              <a:t>Quels impacts sur la santé, l’environnement,  le climat? Quels leviers d’action?</a:t>
            </a:r>
            <a:endParaRPr b="1" i="0" sz="4000" u="none" cap="none" strike="noStrike">
              <a:solidFill>
                <a:srgbClr val="660066"/>
              </a:solidFill>
              <a:latin typeface="Calibri"/>
              <a:ea typeface="Calibri"/>
              <a:cs typeface="Calibri"/>
              <a:sym typeface="Calibri"/>
            </a:endParaRPr>
          </a:p>
        </p:txBody>
      </p:sp>
      <p:sp>
        <p:nvSpPr>
          <p:cNvPr id="3140" name="Google Shape;3140;p18"/>
          <p:cNvSpPr txBox="1"/>
          <p:nvPr/>
        </p:nvSpPr>
        <p:spPr>
          <a:xfrm>
            <a:off x="220413" y="7344005"/>
            <a:ext cx="8062820" cy="110799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US" sz="2200" u="none" cap="none" strike="noStrike">
                <a:solidFill>
                  <a:srgbClr val="000000"/>
                </a:solidFill>
                <a:latin typeface="Arial"/>
                <a:ea typeface="Arial"/>
                <a:cs typeface="Arial"/>
                <a:sym typeface="Arial"/>
              </a:rPr>
              <a:t>Nos </a:t>
            </a:r>
            <a:r>
              <a:rPr b="1" i="0" lang="en-US" sz="2200" u="none" cap="none" strike="noStrike">
                <a:solidFill>
                  <a:srgbClr val="660066"/>
                </a:solidFill>
                <a:latin typeface="Arial"/>
                <a:ea typeface="Arial"/>
                <a:cs typeface="Arial"/>
                <a:sym typeface="Arial"/>
              </a:rPr>
              <a:t>territoires de vie </a:t>
            </a:r>
            <a:r>
              <a:rPr b="0" i="0" lang="en-US" sz="2200" u="none" cap="none" strike="noStrike">
                <a:solidFill>
                  <a:srgbClr val="000000"/>
                </a:solidFill>
                <a:latin typeface="Arial"/>
                <a:ea typeface="Arial"/>
                <a:cs typeface="Arial"/>
                <a:sym typeface="Arial"/>
              </a:rPr>
              <a:t>= </a:t>
            </a:r>
            <a:r>
              <a:rPr b="1" i="0" lang="en-US" sz="2200" u="none" cap="none" strike="noStrike">
                <a:solidFill>
                  <a:srgbClr val="000000"/>
                </a:solidFill>
                <a:latin typeface="Arial"/>
                <a:ea typeface="Arial"/>
                <a:cs typeface="Arial"/>
                <a:sym typeface="Arial"/>
              </a:rPr>
              <a:t>systèmes complexes </a:t>
            </a:r>
            <a:r>
              <a:rPr b="0" i="0" lang="en-US" sz="2200" u="none" cap="none" strike="noStrike">
                <a:solidFill>
                  <a:srgbClr val="000000"/>
                </a:solidFill>
                <a:latin typeface="Arial"/>
                <a:ea typeface="Arial"/>
                <a:cs typeface="Arial"/>
                <a:sym typeface="Arial"/>
              </a:rPr>
              <a:t>et</a:t>
            </a:r>
            <a:r>
              <a:rPr b="1" i="0" lang="en-US" sz="2200" u="none" cap="none" strike="noStrike">
                <a:solidFill>
                  <a:srgbClr val="000000"/>
                </a:solidFill>
                <a:latin typeface="Arial"/>
                <a:ea typeface="Arial"/>
                <a:cs typeface="Arial"/>
                <a:sym typeface="Arial"/>
              </a:rPr>
              <a:t> dynamiques </a:t>
            </a:r>
            <a:r>
              <a:rPr b="0" i="0" lang="en-US" sz="2200" u="none" cap="none" strike="noStrike">
                <a:solidFill>
                  <a:srgbClr val="000000"/>
                </a:solidFill>
                <a:latin typeface="Arial"/>
                <a:ea typeface="Arial"/>
                <a:cs typeface="Arial"/>
                <a:sym typeface="Arial"/>
              </a:rPr>
              <a:t>caractérisés par de </a:t>
            </a:r>
            <a:r>
              <a:rPr b="1" i="0" lang="en-US" sz="2200" u="none" cap="none" strike="noStrike">
                <a:solidFill>
                  <a:srgbClr val="000000"/>
                </a:solidFill>
                <a:latin typeface="Arial"/>
                <a:ea typeface="Arial"/>
                <a:cs typeface="Arial"/>
                <a:sym typeface="Arial"/>
              </a:rPr>
              <a:t>multiples composantes et activités 🡪 santé &amp; bien-être  </a:t>
            </a:r>
            <a:endParaRPr/>
          </a:p>
        </p:txBody>
      </p:sp>
      <p:pic>
        <p:nvPicPr>
          <p:cNvPr id="3141" name="Google Shape;3141;p18"/>
          <p:cNvPicPr preferRelativeResize="0"/>
          <p:nvPr/>
        </p:nvPicPr>
        <p:blipFill rotWithShape="1">
          <a:blip r:embed="rId4">
            <a:alphaModFix/>
          </a:blip>
          <a:srcRect b="0" l="0" r="13031" t="0"/>
          <a:stretch/>
        </p:blipFill>
        <p:spPr>
          <a:xfrm>
            <a:off x="316703" y="1649776"/>
            <a:ext cx="3941241" cy="2549130"/>
          </a:xfrm>
          <a:prstGeom prst="rect">
            <a:avLst/>
          </a:prstGeom>
          <a:noFill/>
          <a:ln>
            <a:noFill/>
          </a:ln>
        </p:spPr>
      </p:pic>
      <p:sp>
        <p:nvSpPr>
          <p:cNvPr id="3142" name="Google Shape;3142;p18"/>
          <p:cNvSpPr txBox="1"/>
          <p:nvPr/>
        </p:nvSpPr>
        <p:spPr>
          <a:xfrm>
            <a:off x="340039" y="4163047"/>
            <a:ext cx="2169795" cy="326051"/>
          </a:xfrm>
          <a:prstGeom prst="rect">
            <a:avLst/>
          </a:prstGeom>
          <a:noFill/>
          <a:ln>
            <a:noFill/>
          </a:ln>
        </p:spPr>
        <p:txBody>
          <a:bodyPr anchorCtr="0" anchor="t" bIns="0" lIns="0" spcFirstLastPara="1" rIns="0" wrap="square" tIns="18075">
            <a:spAutoFit/>
          </a:bodyPr>
          <a:lstStyle/>
          <a:p>
            <a:pPr indent="0" lvl="0" marL="19050" marR="0" rtl="0" algn="l">
              <a:lnSpc>
                <a:spcPct val="100000"/>
              </a:lnSpc>
              <a:spcBef>
                <a:spcPts val="0"/>
              </a:spcBef>
              <a:spcAft>
                <a:spcPts val="0"/>
              </a:spcAft>
              <a:buNone/>
            </a:pPr>
            <a:r>
              <a:rPr b="0" i="0" lang="en-US" sz="2000" u="none" cap="none" strike="noStrike">
                <a:solidFill>
                  <a:srgbClr val="660066"/>
                </a:solidFill>
                <a:latin typeface="Calibri"/>
                <a:ea typeface="Calibri"/>
                <a:cs typeface="Calibri"/>
                <a:sym typeface="Calibri"/>
              </a:rPr>
              <a:t>Territoires ruraux</a:t>
            </a:r>
            <a:endParaRPr b="0" i="0" sz="2000" u="none" cap="none" strike="noStrike">
              <a:solidFill>
                <a:srgbClr val="660066"/>
              </a:solidFill>
              <a:latin typeface="Calibri"/>
              <a:ea typeface="Calibri"/>
              <a:cs typeface="Calibri"/>
              <a:sym typeface="Calibri"/>
            </a:endParaRPr>
          </a:p>
        </p:txBody>
      </p:sp>
      <p:sp>
        <p:nvSpPr>
          <p:cNvPr id="3143" name="Google Shape;3143;p18"/>
          <p:cNvSpPr txBox="1"/>
          <p:nvPr/>
        </p:nvSpPr>
        <p:spPr>
          <a:xfrm>
            <a:off x="5707330" y="3026704"/>
            <a:ext cx="2289810" cy="326051"/>
          </a:xfrm>
          <a:prstGeom prst="rect">
            <a:avLst/>
          </a:prstGeom>
          <a:noFill/>
          <a:ln>
            <a:noFill/>
          </a:ln>
        </p:spPr>
        <p:txBody>
          <a:bodyPr anchorCtr="0" anchor="t" bIns="0" lIns="0" spcFirstLastPara="1" rIns="0" wrap="square" tIns="18075">
            <a:spAutoFit/>
          </a:bodyPr>
          <a:lstStyle/>
          <a:p>
            <a:pPr indent="0" lvl="0" marL="19050" marR="0" rtl="0" algn="l">
              <a:lnSpc>
                <a:spcPct val="100000"/>
              </a:lnSpc>
              <a:spcBef>
                <a:spcPts val="0"/>
              </a:spcBef>
              <a:spcAft>
                <a:spcPts val="0"/>
              </a:spcAft>
              <a:buNone/>
            </a:pPr>
            <a:r>
              <a:rPr b="0" i="0" lang="en-US" sz="2000" u="none" cap="none" strike="noStrike">
                <a:solidFill>
                  <a:srgbClr val="660066"/>
                </a:solidFill>
                <a:latin typeface="Calibri"/>
                <a:ea typeface="Calibri"/>
                <a:cs typeface="Calibri"/>
                <a:sym typeface="Calibri"/>
              </a:rPr>
              <a:t>Territoires urbains</a:t>
            </a:r>
            <a:endParaRPr b="0" i="0" sz="2000" u="none" cap="none" strike="noStrike">
              <a:solidFill>
                <a:srgbClr val="660066"/>
              </a:solidFill>
              <a:latin typeface="Calibri"/>
              <a:ea typeface="Calibri"/>
              <a:cs typeface="Calibri"/>
              <a:sym typeface="Calibri"/>
            </a:endParaRPr>
          </a:p>
        </p:txBody>
      </p:sp>
      <p:grpSp>
        <p:nvGrpSpPr>
          <p:cNvPr id="3144" name="Google Shape;3144;p18"/>
          <p:cNvGrpSpPr/>
          <p:nvPr/>
        </p:nvGrpSpPr>
        <p:grpSpPr>
          <a:xfrm>
            <a:off x="8279435" y="1923620"/>
            <a:ext cx="10008565" cy="8069876"/>
            <a:chOff x="8279435" y="2013849"/>
            <a:chExt cx="9691862" cy="7704334"/>
          </a:xfrm>
        </p:grpSpPr>
        <p:sp>
          <p:nvSpPr>
            <p:cNvPr id="3145" name="Google Shape;3145;p18"/>
            <p:cNvSpPr txBox="1"/>
            <p:nvPr/>
          </p:nvSpPr>
          <p:spPr>
            <a:xfrm>
              <a:off x="9143999" y="8709962"/>
              <a:ext cx="8694875" cy="1008221"/>
            </a:xfrm>
            <a:prstGeom prst="rect">
              <a:avLst/>
            </a:prstGeom>
            <a:solidFill>
              <a:schemeClr val="lt1"/>
            </a:solidFill>
            <a:ln>
              <a:noFill/>
            </a:ln>
          </p:spPr>
          <p:txBody>
            <a:bodyPr anchorCtr="0" anchor="ctr" bIns="68575" lIns="137150" spcFirstLastPara="1" rIns="137150" wrap="square" tIns="68575">
              <a:noAutofit/>
            </a:bodyPr>
            <a:lstStyle/>
            <a:p>
              <a:pPr indent="-228600" lvl="0" marL="228600" marR="0" rtl="0" algn="ctr">
                <a:lnSpc>
                  <a:spcPct val="90000"/>
                </a:lnSpc>
                <a:spcBef>
                  <a:spcPts val="0"/>
                </a:spcBef>
                <a:spcAft>
                  <a:spcPts val="0"/>
                </a:spcAft>
                <a:buClr>
                  <a:schemeClr val="dk1"/>
                </a:buClr>
                <a:buSzPts val="2400"/>
                <a:buFont typeface="Noto Sans Symbols"/>
                <a:buChar char="▪"/>
              </a:pPr>
              <a:r>
                <a:rPr b="0" i="0" lang="en-US" sz="2400" u="none" cap="none" strike="noStrike">
                  <a:solidFill>
                    <a:schemeClr val="dk1"/>
                  </a:solidFill>
                  <a:latin typeface="Calibri"/>
                  <a:ea typeface="Calibri"/>
                  <a:cs typeface="Calibri"/>
                  <a:sym typeface="Calibri"/>
                </a:rPr>
                <a:t>Structurer la complexité &amp; l’analyse des expositions pour cibler les interventions</a:t>
              </a:r>
              <a:r>
                <a:rPr b="0" i="0" lang="en-US" sz="2400" u="none" cap="none" strike="noStrike">
                  <a:solidFill>
                    <a:srgbClr val="660066"/>
                  </a:solidFill>
                  <a:latin typeface="Calibri"/>
                  <a:ea typeface="Calibri"/>
                  <a:cs typeface="Calibri"/>
                  <a:sym typeface="Calibri"/>
                </a:rPr>
                <a:t> </a:t>
              </a:r>
              <a:r>
                <a:rPr b="1" i="0" lang="en-US" sz="2800" u="none" cap="none" strike="noStrike">
                  <a:solidFill>
                    <a:srgbClr val="660066"/>
                  </a:solidFill>
                  <a:latin typeface="Calibri"/>
                  <a:ea typeface="Calibri"/>
                  <a:cs typeface="Calibri"/>
                  <a:sym typeface="Calibri"/>
                </a:rPr>
                <a:t>=&gt; Un cadre théorique déclinable à différentes échelles</a:t>
              </a:r>
              <a:endParaRPr b="1" i="0" sz="2400" u="none" cap="none" strike="noStrike">
                <a:solidFill>
                  <a:srgbClr val="660066"/>
                </a:solidFill>
                <a:latin typeface="Calibri"/>
                <a:ea typeface="Calibri"/>
                <a:cs typeface="Calibri"/>
                <a:sym typeface="Calibri"/>
              </a:endParaRPr>
            </a:p>
          </p:txBody>
        </p:sp>
        <p:grpSp>
          <p:nvGrpSpPr>
            <p:cNvPr id="3146" name="Google Shape;3146;p18"/>
            <p:cNvGrpSpPr/>
            <p:nvPr/>
          </p:nvGrpSpPr>
          <p:grpSpPr>
            <a:xfrm>
              <a:off x="8279435" y="2013849"/>
              <a:ext cx="9691862" cy="6471870"/>
              <a:chOff x="5993936" y="613712"/>
              <a:chExt cx="6080241" cy="3930141"/>
            </a:xfrm>
          </p:grpSpPr>
          <p:pic>
            <p:nvPicPr>
              <p:cNvPr id="3147" name="Google Shape;3147;p18"/>
              <p:cNvPicPr preferRelativeResize="0"/>
              <p:nvPr/>
            </p:nvPicPr>
            <p:blipFill rotWithShape="1">
              <a:blip r:embed="rId5">
                <a:alphaModFix/>
              </a:blip>
              <a:srcRect b="0" l="0" r="0" t="0"/>
              <a:stretch/>
            </p:blipFill>
            <p:spPr>
              <a:xfrm>
                <a:off x="5993936" y="613712"/>
                <a:ext cx="6080241" cy="3930141"/>
              </a:xfrm>
              <a:prstGeom prst="rect">
                <a:avLst/>
              </a:prstGeom>
              <a:noFill/>
              <a:ln>
                <a:noFill/>
              </a:ln>
            </p:spPr>
          </p:pic>
          <p:sp>
            <p:nvSpPr>
              <p:cNvPr id="3148" name="Google Shape;3148;p18"/>
              <p:cNvSpPr/>
              <p:nvPr/>
            </p:nvSpPr>
            <p:spPr>
              <a:xfrm>
                <a:off x="9263713" y="1161945"/>
                <a:ext cx="901065" cy="323850"/>
              </a:xfrm>
              <a:custGeom>
                <a:rect b="b" l="l" r="r" t="t"/>
                <a:pathLst>
                  <a:path extrusionOk="0" h="323850" w="901065">
                    <a:moveTo>
                      <a:pt x="900899" y="0"/>
                    </a:moveTo>
                    <a:lnTo>
                      <a:pt x="0" y="0"/>
                    </a:lnTo>
                    <a:lnTo>
                      <a:pt x="0" y="323545"/>
                    </a:lnTo>
                    <a:lnTo>
                      <a:pt x="900899" y="323545"/>
                    </a:lnTo>
                    <a:lnTo>
                      <a:pt x="900899" y="0"/>
                    </a:lnTo>
                    <a:close/>
                  </a:path>
                </a:pathLst>
              </a:custGeom>
              <a:solidFill>
                <a:srgbClr val="008000">
                  <a:alpha val="18823"/>
                </a:srgbClr>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2700" u="none" cap="none" strike="noStrike">
                  <a:solidFill>
                    <a:srgbClr val="000000"/>
                  </a:solidFill>
                  <a:latin typeface="Arial"/>
                  <a:ea typeface="Arial"/>
                  <a:cs typeface="Arial"/>
                  <a:sym typeface="Arial"/>
                </a:endParaRPr>
              </a:p>
            </p:txBody>
          </p:sp>
        </p:gr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4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3153" name="Shape 3153"/>
        <p:cNvGrpSpPr/>
        <p:nvPr/>
      </p:nvGrpSpPr>
      <p:grpSpPr>
        <a:xfrm>
          <a:off x="0" y="0"/>
          <a:ext cx="0" cy="0"/>
          <a:chOff x="0" y="0"/>
          <a:chExt cx="0" cy="0"/>
        </a:xfrm>
      </p:grpSpPr>
      <p:grpSp>
        <p:nvGrpSpPr>
          <p:cNvPr id="3154" name="Google Shape;3154;p19"/>
          <p:cNvGrpSpPr/>
          <p:nvPr/>
        </p:nvGrpSpPr>
        <p:grpSpPr>
          <a:xfrm>
            <a:off x="11741943" y="2347532"/>
            <a:ext cx="6410229" cy="1440179"/>
            <a:chOff x="7502143" y="1565021"/>
            <a:chExt cx="4599305" cy="960119"/>
          </a:xfrm>
        </p:grpSpPr>
        <p:sp>
          <p:nvSpPr>
            <p:cNvPr id="3155" name="Google Shape;3155;p19"/>
            <p:cNvSpPr/>
            <p:nvPr/>
          </p:nvSpPr>
          <p:spPr>
            <a:xfrm>
              <a:off x="7502143" y="1565021"/>
              <a:ext cx="4599305" cy="960119"/>
            </a:xfrm>
            <a:custGeom>
              <a:rect b="b" l="l" r="r" t="t"/>
              <a:pathLst>
                <a:path extrusionOk="0" h="960119" w="4599305">
                  <a:moveTo>
                    <a:pt x="4503165" y="0"/>
                  </a:moveTo>
                  <a:lnTo>
                    <a:pt x="96011" y="0"/>
                  </a:lnTo>
                  <a:lnTo>
                    <a:pt x="58668" y="7536"/>
                  </a:lnTo>
                  <a:lnTo>
                    <a:pt x="28146" y="28098"/>
                  </a:lnTo>
                  <a:lnTo>
                    <a:pt x="7554" y="58614"/>
                  </a:lnTo>
                  <a:lnTo>
                    <a:pt x="0" y="96012"/>
                  </a:lnTo>
                  <a:lnTo>
                    <a:pt x="0" y="863980"/>
                  </a:lnTo>
                  <a:lnTo>
                    <a:pt x="7554" y="901378"/>
                  </a:lnTo>
                  <a:lnTo>
                    <a:pt x="28146" y="931894"/>
                  </a:lnTo>
                  <a:lnTo>
                    <a:pt x="58668" y="952456"/>
                  </a:lnTo>
                  <a:lnTo>
                    <a:pt x="96011" y="959992"/>
                  </a:lnTo>
                  <a:lnTo>
                    <a:pt x="4503165" y="959992"/>
                  </a:lnTo>
                  <a:lnTo>
                    <a:pt x="4540563" y="952456"/>
                  </a:lnTo>
                  <a:lnTo>
                    <a:pt x="4571079" y="931894"/>
                  </a:lnTo>
                  <a:lnTo>
                    <a:pt x="4591641" y="901378"/>
                  </a:lnTo>
                  <a:lnTo>
                    <a:pt x="4599178" y="863980"/>
                  </a:lnTo>
                  <a:lnTo>
                    <a:pt x="4599178" y="96012"/>
                  </a:lnTo>
                  <a:lnTo>
                    <a:pt x="4591641" y="58614"/>
                  </a:lnTo>
                  <a:lnTo>
                    <a:pt x="4571079" y="28098"/>
                  </a:lnTo>
                  <a:lnTo>
                    <a:pt x="4540563" y="7536"/>
                  </a:lnTo>
                  <a:lnTo>
                    <a:pt x="4503165" y="0"/>
                  </a:lnTo>
                  <a:close/>
                </a:path>
              </a:pathLst>
            </a:custGeom>
            <a:solidFill>
              <a:srgbClr val="E8D0D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p:txBody>
        </p:sp>
        <p:pic>
          <p:nvPicPr>
            <p:cNvPr id="3156" name="Google Shape;3156;p19"/>
            <p:cNvPicPr preferRelativeResize="0"/>
            <p:nvPr/>
          </p:nvPicPr>
          <p:blipFill rotWithShape="1">
            <a:blip r:embed="rId3">
              <a:alphaModFix/>
            </a:blip>
            <a:srcRect b="0" l="0" r="0" t="0"/>
            <a:stretch/>
          </p:blipFill>
          <p:spPr>
            <a:xfrm>
              <a:off x="7870593" y="1976332"/>
              <a:ext cx="181886" cy="226134"/>
            </a:xfrm>
            <a:prstGeom prst="rect">
              <a:avLst/>
            </a:prstGeom>
            <a:noFill/>
            <a:ln>
              <a:noFill/>
            </a:ln>
          </p:spPr>
        </p:pic>
        <p:pic>
          <p:nvPicPr>
            <p:cNvPr id="3157" name="Google Shape;3157;p19"/>
            <p:cNvPicPr preferRelativeResize="0"/>
            <p:nvPr/>
          </p:nvPicPr>
          <p:blipFill rotWithShape="1">
            <a:blip r:embed="rId4">
              <a:alphaModFix/>
            </a:blip>
            <a:srcRect b="0" l="0" r="0" t="0"/>
            <a:stretch/>
          </p:blipFill>
          <p:spPr>
            <a:xfrm>
              <a:off x="8078522" y="1975820"/>
              <a:ext cx="150109" cy="251018"/>
            </a:xfrm>
            <a:prstGeom prst="rect">
              <a:avLst/>
            </a:prstGeom>
            <a:noFill/>
            <a:ln>
              <a:noFill/>
            </a:ln>
          </p:spPr>
        </p:pic>
        <p:sp>
          <p:nvSpPr>
            <p:cNvPr id="3158" name="Google Shape;3158;p19"/>
            <p:cNvSpPr/>
            <p:nvPr/>
          </p:nvSpPr>
          <p:spPr>
            <a:xfrm>
              <a:off x="7936981" y="1878537"/>
              <a:ext cx="256540" cy="77470"/>
            </a:xfrm>
            <a:custGeom>
              <a:rect b="b" l="l" r="r" t="t"/>
              <a:pathLst>
                <a:path extrusionOk="0" h="77469" w="256540">
                  <a:moveTo>
                    <a:pt x="115747" y="0"/>
                  </a:moveTo>
                  <a:lnTo>
                    <a:pt x="74939" y="8581"/>
                  </a:lnTo>
                  <a:lnTo>
                    <a:pt x="37166" y="27566"/>
                  </a:lnTo>
                  <a:lnTo>
                    <a:pt x="4619" y="56781"/>
                  </a:lnTo>
                  <a:lnTo>
                    <a:pt x="0" y="62262"/>
                  </a:lnTo>
                  <a:lnTo>
                    <a:pt x="579" y="69123"/>
                  </a:lnTo>
                  <a:lnTo>
                    <a:pt x="9764" y="76869"/>
                  </a:lnTo>
                  <a:lnTo>
                    <a:pt x="16631" y="76284"/>
                  </a:lnTo>
                  <a:lnTo>
                    <a:pt x="20498" y="71692"/>
                  </a:lnTo>
                  <a:lnTo>
                    <a:pt x="54543" y="42237"/>
                  </a:lnTo>
                  <a:lnTo>
                    <a:pt x="94623" y="25411"/>
                  </a:lnTo>
                  <a:lnTo>
                    <a:pt x="137507" y="21508"/>
                  </a:lnTo>
                  <a:lnTo>
                    <a:pt x="208201" y="21508"/>
                  </a:lnTo>
                  <a:lnTo>
                    <a:pt x="197705" y="14748"/>
                  </a:lnTo>
                  <a:lnTo>
                    <a:pt x="157399" y="1997"/>
                  </a:lnTo>
                  <a:lnTo>
                    <a:pt x="115747" y="0"/>
                  </a:lnTo>
                  <a:close/>
                </a:path>
                <a:path extrusionOk="0" h="77469" w="256540">
                  <a:moveTo>
                    <a:pt x="208201" y="21508"/>
                  </a:moveTo>
                  <a:lnTo>
                    <a:pt x="137507" y="21508"/>
                  </a:lnTo>
                  <a:lnTo>
                    <a:pt x="179966" y="30822"/>
                  </a:lnTo>
                  <a:lnTo>
                    <a:pt x="218767" y="53647"/>
                  </a:lnTo>
                  <a:lnTo>
                    <a:pt x="199255" y="53810"/>
                  </a:lnTo>
                  <a:lnTo>
                    <a:pt x="193254" y="53810"/>
                  </a:lnTo>
                  <a:lnTo>
                    <a:pt x="188385" y="58679"/>
                  </a:lnTo>
                  <a:lnTo>
                    <a:pt x="188385" y="70686"/>
                  </a:lnTo>
                  <a:lnTo>
                    <a:pt x="193254" y="75551"/>
                  </a:lnTo>
                  <a:lnTo>
                    <a:pt x="247273" y="75551"/>
                  </a:lnTo>
                  <a:lnTo>
                    <a:pt x="249321" y="74926"/>
                  </a:lnTo>
                  <a:lnTo>
                    <a:pt x="251051" y="73757"/>
                  </a:lnTo>
                  <a:lnTo>
                    <a:pt x="251812" y="73268"/>
                  </a:lnTo>
                  <a:lnTo>
                    <a:pt x="252844" y="72453"/>
                  </a:lnTo>
                  <a:lnTo>
                    <a:pt x="254973" y="70423"/>
                  </a:lnTo>
                  <a:lnTo>
                    <a:pt x="256191" y="67620"/>
                  </a:lnTo>
                  <a:lnTo>
                    <a:pt x="256203" y="38428"/>
                  </a:lnTo>
                  <a:lnTo>
                    <a:pt x="234474" y="38428"/>
                  </a:lnTo>
                  <a:lnTo>
                    <a:pt x="208201" y="21508"/>
                  </a:lnTo>
                  <a:close/>
                </a:path>
                <a:path extrusionOk="0" h="77469" w="256540">
                  <a:moveTo>
                    <a:pt x="251350" y="7720"/>
                  </a:moveTo>
                  <a:lnTo>
                    <a:pt x="239343" y="7720"/>
                  </a:lnTo>
                  <a:lnTo>
                    <a:pt x="234474" y="12589"/>
                  </a:lnTo>
                  <a:lnTo>
                    <a:pt x="234474" y="38428"/>
                  </a:lnTo>
                  <a:lnTo>
                    <a:pt x="256203" y="38428"/>
                  </a:lnTo>
                  <a:lnTo>
                    <a:pt x="256214" y="12589"/>
                  </a:lnTo>
                  <a:lnTo>
                    <a:pt x="251350" y="7720"/>
                  </a:lnTo>
                  <a:close/>
                </a:path>
              </a:pathLst>
            </a:custGeom>
            <a:solidFill>
              <a:srgbClr val="C0504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p:txBody>
        </p:sp>
      </p:grpSp>
      <p:grpSp>
        <p:nvGrpSpPr>
          <p:cNvPr id="3159" name="Google Shape;3159;p19"/>
          <p:cNvGrpSpPr/>
          <p:nvPr/>
        </p:nvGrpSpPr>
        <p:grpSpPr>
          <a:xfrm>
            <a:off x="11733715" y="4147567"/>
            <a:ext cx="6418458" cy="1440179"/>
            <a:chOff x="7502143" y="2765044"/>
            <a:chExt cx="4599305" cy="960119"/>
          </a:xfrm>
        </p:grpSpPr>
        <p:sp>
          <p:nvSpPr>
            <p:cNvPr id="3160" name="Google Shape;3160;p19"/>
            <p:cNvSpPr/>
            <p:nvPr/>
          </p:nvSpPr>
          <p:spPr>
            <a:xfrm>
              <a:off x="7502143" y="2765044"/>
              <a:ext cx="4599305" cy="960119"/>
            </a:xfrm>
            <a:custGeom>
              <a:rect b="b" l="l" r="r" t="t"/>
              <a:pathLst>
                <a:path extrusionOk="0" h="960120" w="4599305">
                  <a:moveTo>
                    <a:pt x="4503165" y="0"/>
                  </a:moveTo>
                  <a:lnTo>
                    <a:pt x="96011" y="0"/>
                  </a:lnTo>
                  <a:lnTo>
                    <a:pt x="58668" y="7536"/>
                  </a:lnTo>
                  <a:lnTo>
                    <a:pt x="28146" y="28098"/>
                  </a:lnTo>
                  <a:lnTo>
                    <a:pt x="7554" y="58614"/>
                  </a:lnTo>
                  <a:lnTo>
                    <a:pt x="0" y="96011"/>
                  </a:lnTo>
                  <a:lnTo>
                    <a:pt x="0" y="863980"/>
                  </a:lnTo>
                  <a:lnTo>
                    <a:pt x="7554" y="901324"/>
                  </a:lnTo>
                  <a:lnTo>
                    <a:pt x="28146" y="931846"/>
                  </a:lnTo>
                  <a:lnTo>
                    <a:pt x="58668" y="952438"/>
                  </a:lnTo>
                  <a:lnTo>
                    <a:pt x="96011" y="959992"/>
                  </a:lnTo>
                  <a:lnTo>
                    <a:pt x="4503165" y="959992"/>
                  </a:lnTo>
                  <a:lnTo>
                    <a:pt x="4540563" y="952438"/>
                  </a:lnTo>
                  <a:lnTo>
                    <a:pt x="4571079" y="931846"/>
                  </a:lnTo>
                  <a:lnTo>
                    <a:pt x="4591641" y="901324"/>
                  </a:lnTo>
                  <a:lnTo>
                    <a:pt x="4599178" y="863980"/>
                  </a:lnTo>
                  <a:lnTo>
                    <a:pt x="4599178" y="96011"/>
                  </a:lnTo>
                  <a:lnTo>
                    <a:pt x="4591641" y="58614"/>
                  </a:lnTo>
                  <a:lnTo>
                    <a:pt x="4571079" y="28098"/>
                  </a:lnTo>
                  <a:lnTo>
                    <a:pt x="4540563" y="7536"/>
                  </a:lnTo>
                  <a:lnTo>
                    <a:pt x="4503165" y="0"/>
                  </a:lnTo>
                  <a:close/>
                </a:path>
              </a:pathLst>
            </a:custGeom>
            <a:solidFill>
              <a:srgbClr val="E8D0D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p:txBody>
        </p:sp>
        <p:sp>
          <p:nvSpPr>
            <p:cNvPr id="3161" name="Google Shape;3161;p19"/>
            <p:cNvSpPr/>
            <p:nvPr/>
          </p:nvSpPr>
          <p:spPr>
            <a:xfrm>
              <a:off x="7827962" y="3093567"/>
              <a:ext cx="458470" cy="304800"/>
            </a:xfrm>
            <a:custGeom>
              <a:rect b="b" l="l" r="r" t="t"/>
              <a:pathLst>
                <a:path extrusionOk="0" h="304800" w="458470">
                  <a:moveTo>
                    <a:pt x="93472" y="27178"/>
                  </a:moveTo>
                  <a:lnTo>
                    <a:pt x="91338" y="16598"/>
                  </a:lnTo>
                  <a:lnTo>
                    <a:pt x="85521" y="7962"/>
                  </a:lnTo>
                  <a:lnTo>
                    <a:pt x="76885" y="2133"/>
                  </a:lnTo>
                  <a:lnTo>
                    <a:pt x="66306" y="0"/>
                  </a:lnTo>
                  <a:lnTo>
                    <a:pt x="55727" y="2133"/>
                  </a:lnTo>
                  <a:lnTo>
                    <a:pt x="47091" y="7962"/>
                  </a:lnTo>
                  <a:lnTo>
                    <a:pt x="41262" y="16598"/>
                  </a:lnTo>
                  <a:lnTo>
                    <a:pt x="39128" y="27178"/>
                  </a:lnTo>
                  <a:lnTo>
                    <a:pt x="41262" y="37757"/>
                  </a:lnTo>
                  <a:lnTo>
                    <a:pt x="47091" y="46393"/>
                  </a:lnTo>
                  <a:lnTo>
                    <a:pt x="55727" y="52222"/>
                  </a:lnTo>
                  <a:lnTo>
                    <a:pt x="66306" y="54356"/>
                  </a:lnTo>
                  <a:lnTo>
                    <a:pt x="76885" y="52222"/>
                  </a:lnTo>
                  <a:lnTo>
                    <a:pt x="85521" y="46393"/>
                  </a:lnTo>
                  <a:lnTo>
                    <a:pt x="91338" y="37757"/>
                  </a:lnTo>
                  <a:lnTo>
                    <a:pt x="93472" y="27178"/>
                  </a:lnTo>
                  <a:close/>
                </a:path>
                <a:path extrusionOk="0" h="304800" w="458470">
                  <a:moveTo>
                    <a:pt x="202184" y="27178"/>
                  </a:moveTo>
                  <a:lnTo>
                    <a:pt x="200037" y="16598"/>
                  </a:lnTo>
                  <a:lnTo>
                    <a:pt x="194221" y="7962"/>
                  </a:lnTo>
                  <a:lnTo>
                    <a:pt x="185585" y="2133"/>
                  </a:lnTo>
                  <a:lnTo>
                    <a:pt x="175006" y="0"/>
                  </a:lnTo>
                  <a:lnTo>
                    <a:pt x="164426" y="2133"/>
                  </a:lnTo>
                  <a:lnTo>
                    <a:pt x="155790" y="7962"/>
                  </a:lnTo>
                  <a:lnTo>
                    <a:pt x="149961" y="16598"/>
                  </a:lnTo>
                  <a:lnTo>
                    <a:pt x="147828" y="27178"/>
                  </a:lnTo>
                  <a:lnTo>
                    <a:pt x="149961" y="37757"/>
                  </a:lnTo>
                  <a:lnTo>
                    <a:pt x="155790" y="46393"/>
                  </a:lnTo>
                  <a:lnTo>
                    <a:pt x="164426" y="52222"/>
                  </a:lnTo>
                  <a:lnTo>
                    <a:pt x="175006" y="54356"/>
                  </a:lnTo>
                  <a:lnTo>
                    <a:pt x="185585" y="52222"/>
                  </a:lnTo>
                  <a:lnTo>
                    <a:pt x="194221" y="46393"/>
                  </a:lnTo>
                  <a:lnTo>
                    <a:pt x="200037" y="37757"/>
                  </a:lnTo>
                  <a:lnTo>
                    <a:pt x="202184" y="27178"/>
                  </a:lnTo>
                  <a:close/>
                </a:path>
                <a:path extrusionOk="0" h="304800" w="458470">
                  <a:moveTo>
                    <a:pt x="310883" y="27178"/>
                  </a:moveTo>
                  <a:lnTo>
                    <a:pt x="308737" y="16598"/>
                  </a:lnTo>
                  <a:lnTo>
                    <a:pt x="302920" y="7962"/>
                  </a:lnTo>
                  <a:lnTo>
                    <a:pt x="294284" y="2133"/>
                  </a:lnTo>
                  <a:lnTo>
                    <a:pt x="283705" y="0"/>
                  </a:lnTo>
                  <a:lnTo>
                    <a:pt x="273126" y="2133"/>
                  </a:lnTo>
                  <a:lnTo>
                    <a:pt x="264490" y="7962"/>
                  </a:lnTo>
                  <a:lnTo>
                    <a:pt x="258660" y="16598"/>
                  </a:lnTo>
                  <a:lnTo>
                    <a:pt x="256527" y="27178"/>
                  </a:lnTo>
                  <a:lnTo>
                    <a:pt x="258660" y="37757"/>
                  </a:lnTo>
                  <a:lnTo>
                    <a:pt x="264490" y="46393"/>
                  </a:lnTo>
                  <a:lnTo>
                    <a:pt x="273126" y="52222"/>
                  </a:lnTo>
                  <a:lnTo>
                    <a:pt x="283705" y="54356"/>
                  </a:lnTo>
                  <a:lnTo>
                    <a:pt x="294284" y="52222"/>
                  </a:lnTo>
                  <a:lnTo>
                    <a:pt x="302920" y="46393"/>
                  </a:lnTo>
                  <a:lnTo>
                    <a:pt x="308737" y="37757"/>
                  </a:lnTo>
                  <a:lnTo>
                    <a:pt x="310883" y="27178"/>
                  </a:lnTo>
                  <a:close/>
                </a:path>
                <a:path extrusionOk="0" h="304800" w="458470">
                  <a:moveTo>
                    <a:pt x="419582" y="27178"/>
                  </a:moveTo>
                  <a:lnTo>
                    <a:pt x="417436" y="16598"/>
                  </a:lnTo>
                  <a:lnTo>
                    <a:pt x="411619" y="7962"/>
                  </a:lnTo>
                  <a:lnTo>
                    <a:pt x="402983" y="2133"/>
                  </a:lnTo>
                  <a:lnTo>
                    <a:pt x="392404" y="0"/>
                  </a:lnTo>
                  <a:lnTo>
                    <a:pt x="381825" y="2133"/>
                  </a:lnTo>
                  <a:lnTo>
                    <a:pt x="373189" y="7962"/>
                  </a:lnTo>
                  <a:lnTo>
                    <a:pt x="367360" y="16598"/>
                  </a:lnTo>
                  <a:lnTo>
                    <a:pt x="365226" y="27178"/>
                  </a:lnTo>
                  <a:lnTo>
                    <a:pt x="367360" y="37757"/>
                  </a:lnTo>
                  <a:lnTo>
                    <a:pt x="373189" y="46393"/>
                  </a:lnTo>
                  <a:lnTo>
                    <a:pt x="381825" y="52222"/>
                  </a:lnTo>
                  <a:lnTo>
                    <a:pt x="392404" y="54356"/>
                  </a:lnTo>
                  <a:lnTo>
                    <a:pt x="402983" y="52222"/>
                  </a:lnTo>
                  <a:lnTo>
                    <a:pt x="411619" y="46393"/>
                  </a:lnTo>
                  <a:lnTo>
                    <a:pt x="417436" y="37757"/>
                  </a:lnTo>
                  <a:lnTo>
                    <a:pt x="419582" y="27178"/>
                  </a:lnTo>
                  <a:close/>
                </a:path>
                <a:path extrusionOk="0" h="304800" w="458470">
                  <a:moveTo>
                    <a:pt x="458165" y="165773"/>
                  </a:moveTo>
                  <a:lnTo>
                    <a:pt x="442188" y="92405"/>
                  </a:lnTo>
                  <a:lnTo>
                    <a:pt x="414147" y="63588"/>
                  </a:lnTo>
                  <a:lnTo>
                    <a:pt x="407073" y="61417"/>
                  </a:lnTo>
                  <a:lnTo>
                    <a:pt x="400011" y="59791"/>
                  </a:lnTo>
                  <a:lnTo>
                    <a:pt x="384797" y="59791"/>
                  </a:lnTo>
                  <a:lnTo>
                    <a:pt x="377190" y="60871"/>
                  </a:lnTo>
                  <a:lnTo>
                    <a:pt x="370662" y="63588"/>
                  </a:lnTo>
                  <a:lnTo>
                    <a:pt x="362508" y="66306"/>
                  </a:lnTo>
                  <a:lnTo>
                    <a:pt x="338162" y="112560"/>
                  </a:lnTo>
                  <a:lnTo>
                    <a:pt x="338112" y="112776"/>
                  </a:lnTo>
                  <a:lnTo>
                    <a:pt x="337947" y="112560"/>
                  </a:lnTo>
                  <a:lnTo>
                    <a:pt x="333502" y="92405"/>
                  </a:lnTo>
                  <a:lnTo>
                    <a:pt x="330987" y="80987"/>
                  </a:lnTo>
                  <a:lnTo>
                    <a:pt x="330441" y="78816"/>
                  </a:lnTo>
                  <a:lnTo>
                    <a:pt x="329361" y="76644"/>
                  </a:lnTo>
                  <a:lnTo>
                    <a:pt x="320662" y="70116"/>
                  </a:lnTo>
                  <a:lnTo>
                    <a:pt x="313601" y="65773"/>
                  </a:lnTo>
                  <a:lnTo>
                    <a:pt x="305447" y="63588"/>
                  </a:lnTo>
                  <a:lnTo>
                    <a:pt x="298373" y="61417"/>
                  </a:lnTo>
                  <a:lnTo>
                    <a:pt x="291312" y="59791"/>
                  </a:lnTo>
                  <a:lnTo>
                    <a:pt x="276098" y="59791"/>
                  </a:lnTo>
                  <a:lnTo>
                    <a:pt x="268490" y="60871"/>
                  </a:lnTo>
                  <a:lnTo>
                    <a:pt x="261962" y="63588"/>
                  </a:lnTo>
                  <a:lnTo>
                    <a:pt x="253809" y="66306"/>
                  </a:lnTo>
                  <a:lnTo>
                    <a:pt x="229336" y="112560"/>
                  </a:lnTo>
                  <a:lnTo>
                    <a:pt x="224802" y="92405"/>
                  </a:lnTo>
                  <a:lnTo>
                    <a:pt x="196748" y="63588"/>
                  </a:lnTo>
                  <a:lnTo>
                    <a:pt x="189674" y="61417"/>
                  </a:lnTo>
                  <a:lnTo>
                    <a:pt x="182613" y="59791"/>
                  </a:lnTo>
                  <a:lnTo>
                    <a:pt x="167398" y="59791"/>
                  </a:lnTo>
                  <a:lnTo>
                    <a:pt x="159791" y="60871"/>
                  </a:lnTo>
                  <a:lnTo>
                    <a:pt x="153263" y="63588"/>
                  </a:lnTo>
                  <a:lnTo>
                    <a:pt x="145110" y="66306"/>
                  </a:lnTo>
                  <a:lnTo>
                    <a:pt x="120650" y="112509"/>
                  </a:lnTo>
                  <a:lnTo>
                    <a:pt x="116141" y="92405"/>
                  </a:lnTo>
                  <a:lnTo>
                    <a:pt x="88049" y="63588"/>
                  </a:lnTo>
                  <a:lnTo>
                    <a:pt x="80975" y="61417"/>
                  </a:lnTo>
                  <a:lnTo>
                    <a:pt x="73914" y="59791"/>
                  </a:lnTo>
                  <a:lnTo>
                    <a:pt x="58699" y="59791"/>
                  </a:lnTo>
                  <a:lnTo>
                    <a:pt x="51079" y="60871"/>
                  </a:lnTo>
                  <a:lnTo>
                    <a:pt x="44564" y="63588"/>
                  </a:lnTo>
                  <a:lnTo>
                    <a:pt x="36410" y="66306"/>
                  </a:lnTo>
                  <a:lnTo>
                    <a:pt x="1625" y="159791"/>
                  </a:lnTo>
                  <a:lnTo>
                    <a:pt x="0" y="165773"/>
                  </a:lnTo>
                  <a:lnTo>
                    <a:pt x="3797" y="172300"/>
                  </a:lnTo>
                  <a:lnTo>
                    <a:pt x="10325" y="173380"/>
                  </a:lnTo>
                  <a:lnTo>
                    <a:pt x="16840" y="173380"/>
                  </a:lnTo>
                  <a:lnTo>
                    <a:pt x="21196" y="170129"/>
                  </a:lnTo>
                  <a:lnTo>
                    <a:pt x="22821" y="164693"/>
                  </a:lnTo>
                  <a:lnTo>
                    <a:pt x="39128" y="92405"/>
                  </a:lnTo>
                  <a:lnTo>
                    <a:pt x="39014" y="131533"/>
                  </a:lnTo>
                  <a:lnTo>
                    <a:pt x="22821" y="211975"/>
                  </a:lnTo>
                  <a:lnTo>
                    <a:pt x="39128" y="211975"/>
                  </a:lnTo>
                  <a:lnTo>
                    <a:pt x="39128" y="304368"/>
                  </a:lnTo>
                  <a:lnTo>
                    <a:pt x="60871" y="304368"/>
                  </a:lnTo>
                  <a:lnTo>
                    <a:pt x="60871" y="211975"/>
                  </a:lnTo>
                  <a:lnTo>
                    <a:pt x="71742" y="211975"/>
                  </a:lnTo>
                  <a:lnTo>
                    <a:pt x="71742" y="304368"/>
                  </a:lnTo>
                  <a:lnTo>
                    <a:pt x="93484" y="304368"/>
                  </a:lnTo>
                  <a:lnTo>
                    <a:pt x="93484" y="211975"/>
                  </a:lnTo>
                  <a:lnTo>
                    <a:pt x="109778" y="211975"/>
                  </a:lnTo>
                  <a:lnTo>
                    <a:pt x="93586" y="131533"/>
                  </a:lnTo>
                  <a:lnTo>
                    <a:pt x="93472" y="92405"/>
                  </a:lnTo>
                  <a:lnTo>
                    <a:pt x="110871" y="170129"/>
                  </a:lnTo>
                  <a:lnTo>
                    <a:pt x="115214" y="173926"/>
                  </a:lnTo>
                  <a:lnTo>
                    <a:pt x="125006" y="173926"/>
                  </a:lnTo>
                  <a:lnTo>
                    <a:pt x="129349" y="170662"/>
                  </a:lnTo>
                  <a:lnTo>
                    <a:pt x="130327" y="165773"/>
                  </a:lnTo>
                  <a:lnTo>
                    <a:pt x="130441" y="165227"/>
                  </a:lnTo>
                  <a:lnTo>
                    <a:pt x="142900" y="113055"/>
                  </a:lnTo>
                  <a:lnTo>
                    <a:pt x="143014" y="112560"/>
                  </a:lnTo>
                  <a:lnTo>
                    <a:pt x="147828" y="92405"/>
                  </a:lnTo>
                  <a:lnTo>
                    <a:pt x="147828" y="304368"/>
                  </a:lnTo>
                  <a:lnTo>
                    <a:pt x="169570" y="304368"/>
                  </a:lnTo>
                  <a:lnTo>
                    <a:pt x="169570" y="179362"/>
                  </a:lnTo>
                  <a:lnTo>
                    <a:pt x="180441" y="179362"/>
                  </a:lnTo>
                  <a:lnTo>
                    <a:pt x="180441" y="304368"/>
                  </a:lnTo>
                  <a:lnTo>
                    <a:pt x="202184" y="304368"/>
                  </a:lnTo>
                  <a:lnTo>
                    <a:pt x="202184" y="179362"/>
                  </a:lnTo>
                  <a:lnTo>
                    <a:pt x="202184" y="92405"/>
                  </a:lnTo>
                  <a:lnTo>
                    <a:pt x="219570" y="170129"/>
                  </a:lnTo>
                  <a:lnTo>
                    <a:pt x="223913" y="173926"/>
                  </a:lnTo>
                  <a:lnTo>
                    <a:pt x="234238" y="173926"/>
                  </a:lnTo>
                  <a:lnTo>
                    <a:pt x="238594" y="170662"/>
                  </a:lnTo>
                  <a:lnTo>
                    <a:pt x="239572" y="165773"/>
                  </a:lnTo>
                  <a:lnTo>
                    <a:pt x="239674" y="165227"/>
                  </a:lnTo>
                  <a:lnTo>
                    <a:pt x="251752" y="113055"/>
                  </a:lnTo>
                  <a:lnTo>
                    <a:pt x="256527" y="92405"/>
                  </a:lnTo>
                  <a:lnTo>
                    <a:pt x="256527" y="131533"/>
                  </a:lnTo>
                  <a:lnTo>
                    <a:pt x="240220" y="211975"/>
                  </a:lnTo>
                  <a:lnTo>
                    <a:pt x="256527" y="211975"/>
                  </a:lnTo>
                  <a:lnTo>
                    <a:pt x="256527" y="304368"/>
                  </a:lnTo>
                  <a:lnTo>
                    <a:pt x="278269" y="304368"/>
                  </a:lnTo>
                  <a:lnTo>
                    <a:pt x="278269" y="211975"/>
                  </a:lnTo>
                  <a:lnTo>
                    <a:pt x="289140" y="211975"/>
                  </a:lnTo>
                  <a:lnTo>
                    <a:pt x="289140" y="304368"/>
                  </a:lnTo>
                  <a:lnTo>
                    <a:pt x="310883" y="304368"/>
                  </a:lnTo>
                  <a:lnTo>
                    <a:pt x="310883" y="211975"/>
                  </a:lnTo>
                  <a:lnTo>
                    <a:pt x="327177" y="211975"/>
                  </a:lnTo>
                  <a:lnTo>
                    <a:pt x="311099" y="131533"/>
                  </a:lnTo>
                  <a:lnTo>
                    <a:pt x="310984" y="130987"/>
                  </a:lnTo>
                  <a:lnTo>
                    <a:pt x="310883" y="92405"/>
                  </a:lnTo>
                  <a:lnTo>
                    <a:pt x="328269" y="170129"/>
                  </a:lnTo>
                  <a:lnTo>
                    <a:pt x="332613" y="173926"/>
                  </a:lnTo>
                  <a:lnTo>
                    <a:pt x="342938" y="173926"/>
                  </a:lnTo>
                  <a:lnTo>
                    <a:pt x="347294" y="170662"/>
                  </a:lnTo>
                  <a:lnTo>
                    <a:pt x="348919" y="165227"/>
                  </a:lnTo>
                  <a:lnTo>
                    <a:pt x="360603" y="113055"/>
                  </a:lnTo>
                  <a:lnTo>
                    <a:pt x="365226" y="92405"/>
                  </a:lnTo>
                  <a:lnTo>
                    <a:pt x="365226" y="304368"/>
                  </a:lnTo>
                  <a:lnTo>
                    <a:pt x="386969" y="304368"/>
                  </a:lnTo>
                  <a:lnTo>
                    <a:pt x="386969" y="179362"/>
                  </a:lnTo>
                  <a:lnTo>
                    <a:pt x="397840" y="179362"/>
                  </a:lnTo>
                  <a:lnTo>
                    <a:pt x="397840" y="304368"/>
                  </a:lnTo>
                  <a:lnTo>
                    <a:pt x="419582" y="304368"/>
                  </a:lnTo>
                  <a:lnTo>
                    <a:pt x="419582" y="179362"/>
                  </a:lnTo>
                  <a:lnTo>
                    <a:pt x="419582" y="92405"/>
                  </a:lnTo>
                  <a:lnTo>
                    <a:pt x="436968" y="170129"/>
                  </a:lnTo>
                  <a:lnTo>
                    <a:pt x="441312" y="173926"/>
                  </a:lnTo>
                  <a:lnTo>
                    <a:pt x="449465" y="173926"/>
                  </a:lnTo>
                  <a:lnTo>
                    <a:pt x="450557" y="173380"/>
                  </a:lnTo>
                  <a:lnTo>
                    <a:pt x="455447" y="171208"/>
                  </a:lnTo>
                  <a:lnTo>
                    <a:pt x="458165" y="165773"/>
                  </a:lnTo>
                  <a:close/>
                </a:path>
              </a:pathLst>
            </a:custGeom>
            <a:solidFill>
              <a:srgbClr val="C0504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p:txBody>
        </p:sp>
      </p:grpSp>
      <p:grpSp>
        <p:nvGrpSpPr>
          <p:cNvPr id="3162" name="Google Shape;3162;p19"/>
          <p:cNvGrpSpPr/>
          <p:nvPr/>
        </p:nvGrpSpPr>
        <p:grpSpPr>
          <a:xfrm>
            <a:off x="11733713" y="5947600"/>
            <a:ext cx="6418459" cy="1440179"/>
            <a:chOff x="7502143" y="3965066"/>
            <a:chExt cx="4599305" cy="960119"/>
          </a:xfrm>
        </p:grpSpPr>
        <p:sp>
          <p:nvSpPr>
            <p:cNvPr id="3163" name="Google Shape;3163;p19"/>
            <p:cNvSpPr/>
            <p:nvPr/>
          </p:nvSpPr>
          <p:spPr>
            <a:xfrm>
              <a:off x="7502143" y="3965066"/>
              <a:ext cx="4599305" cy="960119"/>
            </a:xfrm>
            <a:custGeom>
              <a:rect b="b" l="l" r="r" t="t"/>
              <a:pathLst>
                <a:path extrusionOk="0" h="960120" w="4599305">
                  <a:moveTo>
                    <a:pt x="4503165" y="0"/>
                  </a:moveTo>
                  <a:lnTo>
                    <a:pt x="96011" y="0"/>
                  </a:lnTo>
                  <a:lnTo>
                    <a:pt x="58668" y="7536"/>
                  </a:lnTo>
                  <a:lnTo>
                    <a:pt x="28146" y="28098"/>
                  </a:lnTo>
                  <a:lnTo>
                    <a:pt x="7554" y="58614"/>
                  </a:lnTo>
                  <a:lnTo>
                    <a:pt x="0" y="96011"/>
                  </a:lnTo>
                  <a:lnTo>
                    <a:pt x="0" y="863980"/>
                  </a:lnTo>
                  <a:lnTo>
                    <a:pt x="7554" y="901324"/>
                  </a:lnTo>
                  <a:lnTo>
                    <a:pt x="28146" y="931846"/>
                  </a:lnTo>
                  <a:lnTo>
                    <a:pt x="58668" y="952438"/>
                  </a:lnTo>
                  <a:lnTo>
                    <a:pt x="96011" y="959992"/>
                  </a:lnTo>
                  <a:lnTo>
                    <a:pt x="4503165" y="959992"/>
                  </a:lnTo>
                  <a:lnTo>
                    <a:pt x="4540563" y="952438"/>
                  </a:lnTo>
                  <a:lnTo>
                    <a:pt x="4571079" y="931846"/>
                  </a:lnTo>
                  <a:lnTo>
                    <a:pt x="4591641" y="901324"/>
                  </a:lnTo>
                  <a:lnTo>
                    <a:pt x="4599178" y="863980"/>
                  </a:lnTo>
                  <a:lnTo>
                    <a:pt x="4599178" y="96011"/>
                  </a:lnTo>
                  <a:lnTo>
                    <a:pt x="4591641" y="58614"/>
                  </a:lnTo>
                  <a:lnTo>
                    <a:pt x="4571079" y="28098"/>
                  </a:lnTo>
                  <a:lnTo>
                    <a:pt x="4540563" y="7536"/>
                  </a:lnTo>
                  <a:lnTo>
                    <a:pt x="4503165" y="0"/>
                  </a:lnTo>
                  <a:close/>
                </a:path>
              </a:pathLst>
            </a:custGeom>
            <a:solidFill>
              <a:srgbClr val="E8D0D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p:txBody>
        </p:sp>
        <p:sp>
          <p:nvSpPr>
            <p:cNvPr id="3164" name="Google Shape;3164;p19"/>
            <p:cNvSpPr/>
            <p:nvPr/>
          </p:nvSpPr>
          <p:spPr>
            <a:xfrm>
              <a:off x="7822476" y="4228388"/>
              <a:ext cx="467359" cy="425450"/>
            </a:xfrm>
            <a:custGeom>
              <a:rect b="b" l="l" r="r" t="t"/>
              <a:pathLst>
                <a:path extrusionOk="0" h="425450" w="467359">
                  <a:moveTo>
                    <a:pt x="132283" y="77431"/>
                  </a:moveTo>
                  <a:lnTo>
                    <a:pt x="129565" y="66281"/>
                  </a:lnTo>
                  <a:lnTo>
                    <a:pt x="118389" y="55245"/>
                  </a:lnTo>
                  <a:lnTo>
                    <a:pt x="100380" y="45453"/>
                  </a:lnTo>
                  <a:lnTo>
                    <a:pt x="77228" y="38023"/>
                  </a:lnTo>
                  <a:lnTo>
                    <a:pt x="77228" y="0"/>
                  </a:lnTo>
                  <a:lnTo>
                    <a:pt x="55486" y="0"/>
                  </a:lnTo>
                  <a:lnTo>
                    <a:pt x="55486" y="34442"/>
                  </a:lnTo>
                  <a:lnTo>
                    <a:pt x="34734" y="34086"/>
                  </a:lnTo>
                  <a:lnTo>
                    <a:pt x="17627" y="36982"/>
                  </a:lnTo>
                  <a:lnTo>
                    <a:pt x="5575" y="42837"/>
                  </a:lnTo>
                  <a:lnTo>
                    <a:pt x="0" y="51346"/>
                  </a:lnTo>
                  <a:lnTo>
                    <a:pt x="2755" y="62572"/>
                  </a:lnTo>
                  <a:lnTo>
                    <a:pt x="14046" y="73660"/>
                  </a:lnTo>
                  <a:lnTo>
                    <a:pt x="32181" y="83502"/>
                  </a:lnTo>
                  <a:lnTo>
                    <a:pt x="55486" y="90970"/>
                  </a:lnTo>
                  <a:lnTo>
                    <a:pt x="55486" y="366153"/>
                  </a:lnTo>
                  <a:lnTo>
                    <a:pt x="11569" y="410070"/>
                  </a:lnTo>
                  <a:lnTo>
                    <a:pt x="26898" y="425450"/>
                  </a:lnTo>
                  <a:lnTo>
                    <a:pt x="55486" y="396748"/>
                  </a:lnTo>
                  <a:lnTo>
                    <a:pt x="55486" y="423926"/>
                  </a:lnTo>
                  <a:lnTo>
                    <a:pt x="77228" y="423926"/>
                  </a:lnTo>
                  <a:lnTo>
                    <a:pt x="77228" y="397510"/>
                  </a:lnTo>
                  <a:lnTo>
                    <a:pt x="105156" y="425450"/>
                  </a:lnTo>
                  <a:lnTo>
                    <a:pt x="120700" y="410070"/>
                  </a:lnTo>
                  <a:lnTo>
                    <a:pt x="77228" y="366585"/>
                  </a:lnTo>
                  <a:lnTo>
                    <a:pt x="77228" y="94449"/>
                  </a:lnTo>
                  <a:lnTo>
                    <a:pt x="97815" y="94716"/>
                  </a:lnTo>
                  <a:lnTo>
                    <a:pt x="114782" y="91795"/>
                  </a:lnTo>
                  <a:lnTo>
                    <a:pt x="126733" y="85940"/>
                  </a:lnTo>
                  <a:lnTo>
                    <a:pt x="132283" y="77431"/>
                  </a:lnTo>
                  <a:close/>
                </a:path>
                <a:path extrusionOk="0" h="425450" w="467359">
                  <a:moveTo>
                    <a:pt x="186143" y="174066"/>
                  </a:moveTo>
                  <a:lnTo>
                    <a:pt x="182511" y="169837"/>
                  </a:lnTo>
                  <a:lnTo>
                    <a:pt x="172618" y="166382"/>
                  </a:lnTo>
                  <a:lnTo>
                    <a:pt x="157924" y="164058"/>
                  </a:lnTo>
                  <a:lnTo>
                    <a:pt x="139941" y="163195"/>
                  </a:lnTo>
                  <a:lnTo>
                    <a:pt x="121958" y="164058"/>
                  </a:lnTo>
                  <a:lnTo>
                    <a:pt x="107276" y="166382"/>
                  </a:lnTo>
                  <a:lnTo>
                    <a:pt x="97383" y="169837"/>
                  </a:lnTo>
                  <a:lnTo>
                    <a:pt x="93751" y="174066"/>
                  </a:lnTo>
                  <a:lnTo>
                    <a:pt x="97383" y="178308"/>
                  </a:lnTo>
                  <a:lnTo>
                    <a:pt x="107276" y="181762"/>
                  </a:lnTo>
                  <a:lnTo>
                    <a:pt x="121958" y="184086"/>
                  </a:lnTo>
                  <a:lnTo>
                    <a:pt x="139941" y="184937"/>
                  </a:lnTo>
                  <a:lnTo>
                    <a:pt x="157924" y="184086"/>
                  </a:lnTo>
                  <a:lnTo>
                    <a:pt x="172618" y="181762"/>
                  </a:lnTo>
                  <a:lnTo>
                    <a:pt x="182511" y="178308"/>
                  </a:lnTo>
                  <a:lnTo>
                    <a:pt x="186143" y="174066"/>
                  </a:lnTo>
                  <a:close/>
                </a:path>
                <a:path extrusionOk="0" h="425450" w="467359">
                  <a:moveTo>
                    <a:pt x="354622" y="174066"/>
                  </a:moveTo>
                  <a:lnTo>
                    <a:pt x="351002" y="169837"/>
                  </a:lnTo>
                  <a:lnTo>
                    <a:pt x="341096" y="166382"/>
                  </a:lnTo>
                  <a:lnTo>
                    <a:pt x="326415" y="164058"/>
                  </a:lnTo>
                  <a:lnTo>
                    <a:pt x="308432" y="163195"/>
                  </a:lnTo>
                  <a:lnTo>
                    <a:pt x="290449" y="164058"/>
                  </a:lnTo>
                  <a:lnTo>
                    <a:pt x="275767" y="166382"/>
                  </a:lnTo>
                  <a:lnTo>
                    <a:pt x="265861" y="169837"/>
                  </a:lnTo>
                  <a:lnTo>
                    <a:pt x="262229" y="174066"/>
                  </a:lnTo>
                  <a:lnTo>
                    <a:pt x="265861" y="178308"/>
                  </a:lnTo>
                  <a:lnTo>
                    <a:pt x="275767" y="181762"/>
                  </a:lnTo>
                  <a:lnTo>
                    <a:pt x="290449" y="184086"/>
                  </a:lnTo>
                  <a:lnTo>
                    <a:pt x="308432" y="184937"/>
                  </a:lnTo>
                  <a:lnTo>
                    <a:pt x="326415" y="184086"/>
                  </a:lnTo>
                  <a:lnTo>
                    <a:pt x="341096" y="181762"/>
                  </a:lnTo>
                  <a:lnTo>
                    <a:pt x="351002" y="178308"/>
                  </a:lnTo>
                  <a:lnTo>
                    <a:pt x="354622" y="174066"/>
                  </a:lnTo>
                  <a:close/>
                </a:path>
                <a:path extrusionOk="0" h="425450" w="467359">
                  <a:moveTo>
                    <a:pt x="466953" y="194068"/>
                  </a:moveTo>
                  <a:lnTo>
                    <a:pt x="461111" y="185432"/>
                  </a:lnTo>
                  <a:lnTo>
                    <a:pt x="448424" y="179616"/>
                  </a:lnTo>
                  <a:lnTo>
                    <a:pt x="430453" y="176961"/>
                  </a:lnTo>
                  <a:lnTo>
                    <a:pt x="408762" y="177761"/>
                  </a:lnTo>
                  <a:lnTo>
                    <a:pt x="408762" y="141300"/>
                  </a:lnTo>
                  <a:lnTo>
                    <a:pt x="387019" y="141300"/>
                  </a:lnTo>
                  <a:lnTo>
                    <a:pt x="387019" y="181521"/>
                  </a:lnTo>
                  <a:lnTo>
                    <a:pt x="364883" y="188925"/>
                  </a:lnTo>
                  <a:lnTo>
                    <a:pt x="347764" y="198424"/>
                  </a:lnTo>
                  <a:lnTo>
                    <a:pt x="337185" y="208965"/>
                  </a:lnTo>
                  <a:lnTo>
                    <a:pt x="334683" y="219557"/>
                  </a:lnTo>
                  <a:lnTo>
                    <a:pt x="339928" y="227711"/>
                  </a:lnTo>
                  <a:lnTo>
                    <a:pt x="351243" y="233426"/>
                  </a:lnTo>
                  <a:lnTo>
                    <a:pt x="367372" y="236461"/>
                  </a:lnTo>
                  <a:lnTo>
                    <a:pt x="387019" y="236575"/>
                  </a:lnTo>
                  <a:lnTo>
                    <a:pt x="387019" y="366471"/>
                  </a:lnTo>
                  <a:lnTo>
                    <a:pt x="343535" y="409956"/>
                  </a:lnTo>
                  <a:lnTo>
                    <a:pt x="358914" y="425335"/>
                  </a:lnTo>
                  <a:lnTo>
                    <a:pt x="387019" y="397243"/>
                  </a:lnTo>
                  <a:lnTo>
                    <a:pt x="387019" y="423926"/>
                  </a:lnTo>
                  <a:lnTo>
                    <a:pt x="408762" y="423926"/>
                  </a:lnTo>
                  <a:lnTo>
                    <a:pt x="408762" y="397129"/>
                  </a:lnTo>
                  <a:lnTo>
                    <a:pt x="437070" y="425450"/>
                  </a:lnTo>
                  <a:lnTo>
                    <a:pt x="452234" y="410070"/>
                  </a:lnTo>
                  <a:lnTo>
                    <a:pt x="408762" y="366585"/>
                  </a:lnTo>
                  <a:lnTo>
                    <a:pt x="408762" y="233692"/>
                  </a:lnTo>
                  <a:lnTo>
                    <a:pt x="433082" y="226428"/>
                  </a:lnTo>
                  <a:lnTo>
                    <a:pt x="452120" y="216611"/>
                  </a:lnTo>
                  <a:lnTo>
                    <a:pt x="464032" y="205435"/>
                  </a:lnTo>
                  <a:lnTo>
                    <a:pt x="466953" y="194068"/>
                  </a:lnTo>
                  <a:close/>
                </a:path>
              </a:pathLst>
            </a:custGeom>
            <a:solidFill>
              <a:srgbClr val="C0504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p:txBody>
        </p:sp>
        <p:pic>
          <p:nvPicPr>
            <p:cNvPr id="3165" name="Google Shape;3165;p19"/>
            <p:cNvPicPr preferRelativeResize="0"/>
            <p:nvPr/>
          </p:nvPicPr>
          <p:blipFill rotWithShape="1">
            <a:blip r:embed="rId5">
              <a:alphaModFix/>
            </a:blip>
            <a:srcRect b="0" l="0" r="0" t="0"/>
            <a:stretch/>
          </p:blipFill>
          <p:spPr>
            <a:xfrm>
              <a:off x="7986666" y="4500123"/>
              <a:ext cx="119569" cy="119573"/>
            </a:xfrm>
            <a:prstGeom prst="rect">
              <a:avLst/>
            </a:prstGeom>
            <a:noFill/>
            <a:ln>
              <a:noFill/>
            </a:ln>
          </p:spPr>
        </p:pic>
        <p:sp>
          <p:nvSpPr>
            <p:cNvPr id="3166" name="Google Shape;3166;p19"/>
            <p:cNvSpPr/>
            <p:nvPr/>
          </p:nvSpPr>
          <p:spPr>
            <a:xfrm>
              <a:off x="7915707" y="4341307"/>
              <a:ext cx="261620" cy="326390"/>
            </a:xfrm>
            <a:custGeom>
              <a:rect b="b" l="l" r="r" t="t"/>
              <a:pathLst>
                <a:path extrusionOk="0" h="326389" w="261620">
                  <a:moveTo>
                    <a:pt x="125309" y="39241"/>
                  </a:moveTo>
                  <a:lnTo>
                    <a:pt x="103569" y="39241"/>
                  </a:lnTo>
                  <a:lnTo>
                    <a:pt x="103569" y="113486"/>
                  </a:lnTo>
                  <a:lnTo>
                    <a:pt x="64739" y="132336"/>
                  </a:lnTo>
                  <a:lnTo>
                    <a:pt x="37110" y="163530"/>
                  </a:lnTo>
                  <a:lnTo>
                    <a:pt x="23192" y="202809"/>
                  </a:lnTo>
                  <a:lnTo>
                    <a:pt x="25500" y="245914"/>
                  </a:lnTo>
                  <a:lnTo>
                    <a:pt x="44347" y="284747"/>
                  </a:lnTo>
                  <a:lnTo>
                    <a:pt x="75540" y="312378"/>
                  </a:lnTo>
                  <a:lnTo>
                    <a:pt x="114818" y="326297"/>
                  </a:lnTo>
                  <a:lnTo>
                    <a:pt x="157919" y="323990"/>
                  </a:lnTo>
                  <a:lnTo>
                    <a:pt x="196751" y="305140"/>
                  </a:lnTo>
                  <a:lnTo>
                    <a:pt x="206003" y="294694"/>
                  </a:lnTo>
                  <a:lnTo>
                    <a:pt x="130744" y="294694"/>
                  </a:lnTo>
                  <a:lnTo>
                    <a:pt x="101127" y="288715"/>
                  </a:lnTo>
                  <a:lnTo>
                    <a:pt x="76941" y="272408"/>
                  </a:lnTo>
                  <a:lnTo>
                    <a:pt x="60634" y="248222"/>
                  </a:lnTo>
                  <a:lnTo>
                    <a:pt x="54654" y="218602"/>
                  </a:lnTo>
                  <a:lnTo>
                    <a:pt x="60634" y="188984"/>
                  </a:lnTo>
                  <a:lnTo>
                    <a:pt x="76941" y="164797"/>
                  </a:lnTo>
                  <a:lnTo>
                    <a:pt x="101127" y="148489"/>
                  </a:lnTo>
                  <a:lnTo>
                    <a:pt x="130744" y="142510"/>
                  </a:lnTo>
                  <a:lnTo>
                    <a:pt x="208096" y="142510"/>
                  </a:lnTo>
                  <a:lnTo>
                    <a:pt x="207608" y="141873"/>
                  </a:lnTo>
                  <a:lnTo>
                    <a:pt x="184881" y="124472"/>
                  </a:lnTo>
                  <a:lnTo>
                    <a:pt x="157919" y="113486"/>
                  </a:lnTo>
                  <a:lnTo>
                    <a:pt x="157919" y="109899"/>
                  </a:lnTo>
                  <a:lnTo>
                    <a:pt x="125309" y="109899"/>
                  </a:lnTo>
                  <a:lnTo>
                    <a:pt x="125309" y="39241"/>
                  </a:lnTo>
                  <a:close/>
                </a:path>
                <a:path extrusionOk="0" h="326389" w="261620">
                  <a:moveTo>
                    <a:pt x="208096" y="142510"/>
                  </a:moveTo>
                  <a:lnTo>
                    <a:pt x="130744" y="142510"/>
                  </a:lnTo>
                  <a:lnTo>
                    <a:pt x="160362" y="148489"/>
                  </a:lnTo>
                  <a:lnTo>
                    <a:pt x="184548" y="164797"/>
                  </a:lnTo>
                  <a:lnTo>
                    <a:pt x="200854" y="188984"/>
                  </a:lnTo>
                  <a:lnTo>
                    <a:pt x="206834" y="218602"/>
                  </a:lnTo>
                  <a:lnTo>
                    <a:pt x="200854" y="248222"/>
                  </a:lnTo>
                  <a:lnTo>
                    <a:pt x="184549" y="272408"/>
                  </a:lnTo>
                  <a:lnTo>
                    <a:pt x="160363" y="288715"/>
                  </a:lnTo>
                  <a:lnTo>
                    <a:pt x="130744" y="294694"/>
                  </a:lnTo>
                  <a:lnTo>
                    <a:pt x="206003" y="294694"/>
                  </a:lnTo>
                  <a:lnTo>
                    <a:pt x="224382" y="273945"/>
                  </a:lnTo>
                  <a:lnTo>
                    <a:pt x="238300" y="234666"/>
                  </a:lnTo>
                  <a:lnTo>
                    <a:pt x="235992" y="191562"/>
                  </a:lnTo>
                  <a:lnTo>
                    <a:pt x="225089" y="164797"/>
                  </a:lnTo>
                  <a:lnTo>
                    <a:pt x="225008" y="164599"/>
                  </a:lnTo>
                  <a:lnTo>
                    <a:pt x="208096" y="142510"/>
                  </a:lnTo>
                  <a:close/>
                </a:path>
                <a:path extrusionOk="0" h="326389" w="261620">
                  <a:moveTo>
                    <a:pt x="214986" y="652"/>
                  </a:moveTo>
                  <a:lnTo>
                    <a:pt x="197449" y="1541"/>
                  </a:lnTo>
                  <a:lnTo>
                    <a:pt x="183001" y="3974"/>
                  </a:lnTo>
                  <a:lnTo>
                    <a:pt x="172995" y="7599"/>
                  </a:lnTo>
                  <a:lnTo>
                    <a:pt x="168788" y="12066"/>
                  </a:lnTo>
                  <a:lnTo>
                    <a:pt x="168788" y="17501"/>
                  </a:lnTo>
                  <a:lnTo>
                    <a:pt x="136178" y="17501"/>
                  </a:lnTo>
                  <a:lnTo>
                    <a:pt x="136179" y="109899"/>
                  </a:lnTo>
                  <a:lnTo>
                    <a:pt x="157919" y="109899"/>
                  </a:lnTo>
                  <a:lnTo>
                    <a:pt x="157918" y="39241"/>
                  </a:lnTo>
                  <a:lnTo>
                    <a:pt x="261183" y="39241"/>
                  </a:lnTo>
                  <a:lnTo>
                    <a:pt x="261183" y="12066"/>
                  </a:lnTo>
                  <a:lnTo>
                    <a:pt x="257022" y="7599"/>
                  </a:lnTo>
                  <a:lnTo>
                    <a:pt x="247011" y="3974"/>
                  </a:lnTo>
                  <a:lnTo>
                    <a:pt x="232537" y="1541"/>
                  </a:lnTo>
                  <a:lnTo>
                    <a:pt x="214986" y="652"/>
                  </a:lnTo>
                  <a:close/>
                </a:path>
                <a:path extrusionOk="0" h="326389" w="261620">
                  <a:moveTo>
                    <a:pt x="46501" y="0"/>
                  </a:moveTo>
                  <a:lnTo>
                    <a:pt x="28965" y="945"/>
                  </a:lnTo>
                  <a:lnTo>
                    <a:pt x="14516" y="3526"/>
                  </a:lnTo>
                  <a:lnTo>
                    <a:pt x="4511" y="7360"/>
                  </a:lnTo>
                  <a:lnTo>
                    <a:pt x="304" y="12066"/>
                  </a:lnTo>
                  <a:lnTo>
                    <a:pt x="304" y="46851"/>
                  </a:lnTo>
                  <a:lnTo>
                    <a:pt x="0" y="46851"/>
                  </a:lnTo>
                  <a:lnTo>
                    <a:pt x="10581" y="43071"/>
                  </a:lnTo>
                  <a:lnTo>
                    <a:pt x="10409" y="43071"/>
                  </a:lnTo>
                  <a:lnTo>
                    <a:pt x="22740" y="40743"/>
                  </a:lnTo>
                  <a:lnTo>
                    <a:pt x="22553" y="40743"/>
                  </a:lnTo>
                  <a:lnTo>
                    <a:pt x="35261" y="39567"/>
                  </a:lnTo>
                  <a:lnTo>
                    <a:pt x="35026" y="39567"/>
                  </a:lnTo>
                  <a:lnTo>
                    <a:pt x="46719" y="39241"/>
                  </a:lnTo>
                  <a:lnTo>
                    <a:pt x="125309" y="39241"/>
                  </a:lnTo>
                  <a:lnTo>
                    <a:pt x="125308" y="17501"/>
                  </a:lnTo>
                  <a:lnTo>
                    <a:pt x="92699" y="17501"/>
                  </a:lnTo>
                  <a:lnTo>
                    <a:pt x="92699" y="12066"/>
                  </a:lnTo>
                  <a:lnTo>
                    <a:pt x="88537" y="7360"/>
                  </a:lnTo>
                  <a:lnTo>
                    <a:pt x="78527" y="3526"/>
                  </a:lnTo>
                  <a:lnTo>
                    <a:pt x="64053" y="945"/>
                  </a:lnTo>
                  <a:lnTo>
                    <a:pt x="46501" y="0"/>
                  </a:lnTo>
                  <a:close/>
                </a:path>
                <a:path extrusionOk="0" h="326389" w="261620">
                  <a:moveTo>
                    <a:pt x="215203" y="39241"/>
                  </a:moveTo>
                  <a:lnTo>
                    <a:pt x="168788" y="39241"/>
                  </a:lnTo>
                  <a:lnTo>
                    <a:pt x="168788" y="46851"/>
                  </a:lnTo>
                  <a:lnTo>
                    <a:pt x="179258" y="43071"/>
                  </a:lnTo>
                  <a:lnTo>
                    <a:pt x="191405" y="40743"/>
                  </a:lnTo>
                  <a:lnTo>
                    <a:pt x="203847" y="39567"/>
                  </a:lnTo>
                  <a:lnTo>
                    <a:pt x="215203" y="39241"/>
                  </a:lnTo>
                  <a:close/>
                </a:path>
                <a:path extrusionOk="0" h="326389" w="261620">
                  <a:moveTo>
                    <a:pt x="92699" y="39241"/>
                  </a:moveTo>
                  <a:lnTo>
                    <a:pt x="46719" y="39241"/>
                  </a:lnTo>
                  <a:lnTo>
                    <a:pt x="59464" y="39567"/>
                  </a:lnTo>
                  <a:lnTo>
                    <a:pt x="58425" y="39567"/>
                  </a:lnTo>
                  <a:lnTo>
                    <a:pt x="71828" y="40743"/>
                  </a:lnTo>
                  <a:lnTo>
                    <a:pt x="71024" y="40743"/>
                  </a:lnTo>
                  <a:lnTo>
                    <a:pt x="82406" y="42841"/>
                  </a:lnTo>
                  <a:lnTo>
                    <a:pt x="93012" y="46525"/>
                  </a:lnTo>
                  <a:lnTo>
                    <a:pt x="92699" y="46525"/>
                  </a:lnTo>
                  <a:lnTo>
                    <a:pt x="92699" y="39241"/>
                  </a:lnTo>
                  <a:close/>
                </a:path>
                <a:path extrusionOk="0" h="326389" w="261620">
                  <a:moveTo>
                    <a:pt x="261183" y="39241"/>
                  </a:moveTo>
                  <a:lnTo>
                    <a:pt x="215203" y="39241"/>
                  </a:lnTo>
                  <a:lnTo>
                    <a:pt x="227874" y="39567"/>
                  </a:lnTo>
                  <a:lnTo>
                    <a:pt x="226886" y="39567"/>
                  </a:lnTo>
                  <a:lnTo>
                    <a:pt x="240142" y="40743"/>
                  </a:lnTo>
                  <a:lnTo>
                    <a:pt x="239424" y="40743"/>
                  </a:lnTo>
                  <a:lnTo>
                    <a:pt x="250758" y="42841"/>
                  </a:lnTo>
                  <a:lnTo>
                    <a:pt x="261183" y="46525"/>
                  </a:lnTo>
                  <a:lnTo>
                    <a:pt x="261183" y="39241"/>
                  </a:lnTo>
                  <a:close/>
                </a:path>
              </a:pathLst>
            </a:custGeom>
            <a:solidFill>
              <a:srgbClr val="C0504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p:txBody>
        </p:sp>
      </p:grpSp>
      <p:grpSp>
        <p:nvGrpSpPr>
          <p:cNvPr id="3167" name="Google Shape;3167;p19"/>
          <p:cNvGrpSpPr/>
          <p:nvPr/>
        </p:nvGrpSpPr>
        <p:grpSpPr>
          <a:xfrm>
            <a:off x="11733713" y="7747445"/>
            <a:ext cx="6418460" cy="1440179"/>
            <a:chOff x="7502143" y="5164963"/>
            <a:chExt cx="4599305" cy="960119"/>
          </a:xfrm>
        </p:grpSpPr>
        <p:sp>
          <p:nvSpPr>
            <p:cNvPr id="3168" name="Google Shape;3168;p19"/>
            <p:cNvSpPr/>
            <p:nvPr/>
          </p:nvSpPr>
          <p:spPr>
            <a:xfrm>
              <a:off x="7502143" y="5164963"/>
              <a:ext cx="4599305" cy="960119"/>
            </a:xfrm>
            <a:custGeom>
              <a:rect b="b" l="l" r="r" t="t"/>
              <a:pathLst>
                <a:path extrusionOk="0" h="960120" w="4599305">
                  <a:moveTo>
                    <a:pt x="4503165" y="0"/>
                  </a:moveTo>
                  <a:lnTo>
                    <a:pt x="96011" y="0"/>
                  </a:lnTo>
                  <a:lnTo>
                    <a:pt x="58668" y="7554"/>
                  </a:lnTo>
                  <a:lnTo>
                    <a:pt x="28146" y="28146"/>
                  </a:lnTo>
                  <a:lnTo>
                    <a:pt x="7554" y="58668"/>
                  </a:lnTo>
                  <a:lnTo>
                    <a:pt x="0" y="96012"/>
                  </a:lnTo>
                  <a:lnTo>
                    <a:pt x="0" y="864044"/>
                  </a:lnTo>
                  <a:lnTo>
                    <a:pt x="7554" y="901415"/>
                  </a:lnTo>
                  <a:lnTo>
                    <a:pt x="28146" y="931933"/>
                  </a:lnTo>
                  <a:lnTo>
                    <a:pt x="58668" y="952510"/>
                  </a:lnTo>
                  <a:lnTo>
                    <a:pt x="96011" y="960056"/>
                  </a:lnTo>
                  <a:lnTo>
                    <a:pt x="4503165" y="960056"/>
                  </a:lnTo>
                  <a:lnTo>
                    <a:pt x="4540563" y="952510"/>
                  </a:lnTo>
                  <a:lnTo>
                    <a:pt x="4571079" y="931933"/>
                  </a:lnTo>
                  <a:lnTo>
                    <a:pt x="4591641" y="901415"/>
                  </a:lnTo>
                  <a:lnTo>
                    <a:pt x="4599178" y="864044"/>
                  </a:lnTo>
                  <a:lnTo>
                    <a:pt x="4599178" y="96012"/>
                  </a:lnTo>
                  <a:lnTo>
                    <a:pt x="4591641" y="58668"/>
                  </a:lnTo>
                  <a:lnTo>
                    <a:pt x="4571079" y="28146"/>
                  </a:lnTo>
                  <a:lnTo>
                    <a:pt x="4540563" y="7554"/>
                  </a:lnTo>
                  <a:lnTo>
                    <a:pt x="4503165" y="0"/>
                  </a:lnTo>
                  <a:close/>
                </a:path>
              </a:pathLst>
            </a:custGeom>
            <a:solidFill>
              <a:srgbClr val="E8D0D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p:txBody>
        </p:sp>
        <p:sp>
          <p:nvSpPr>
            <p:cNvPr id="3169" name="Google Shape;3169;p19"/>
            <p:cNvSpPr/>
            <p:nvPr/>
          </p:nvSpPr>
          <p:spPr>
            <a:xfrm>
              <a:off x="7872526" y="5415330"/>
              <a:ext cx="369570" cy="438784"/>
            </a:xfrm>
            <a:custGeom>
              <a:rect b="b" l="l" r="r" t="t"/>
              <a:pathLst>
                <a:path extrusionOk="0" h="438785" w="369570">
                  <a:moveTo>
                    <a:pt x="134239" y="209778"/>
                  </a:moveTo>
                  <a:lnTo>
                    <a:pt x="132448" y="200888"/>
                  </a:lnTo>
                  <a:lnTo>
                    <a:pt x="127558" y="193636"/>
                  </a:lnTo>
                  <a:lnTo>
                    <a:pt x="120307" y="188747"/>
                  </a:lnTo>
                  <a:lnTo>
                    <a:pt x="111417" y="186956"/>
                  </a:lnTo>
                  <a:lnTo>
                    <a:pt x="102527" y="188747"/>
                  </a:lnTo>
                  <a:lnTo>
                    <a:pt x="95275" y="193636"/>
                  </a:lnTo>
                  <a:lnTo>
                    <a:pt x="90385" y="200888"/>
                  </a:lnTo>
                  <a:lnTo>
                    <a:pt x="88595" y="209778"/>
                  </a:lnTo>
                  <a:lnTo>
                    <a:pt x="90385" y="218668"/>
                  </a:lnTo>
                  <a:lnTo>
                    <a:pt x="95275" y="225920"/>
                  </a:lnTo>
                  <a:lnTo>
                    <a:pt x="102527" y="230809"/>
                  </a:lnTo>
                  <a:lnTo>
                    <a:pt x="111417" y="232600"/>
                  </a:lnTo>
                  <a:lnTo>
                    <a:pt x="120307" y="230809"/>
                  </a:lnTo>
                  <a:lnTo>
                    <a:pt x="127558" y="225920"/>
                  </a:lnTo>
                  <a:lnTo>
                    <a:pt x="132448" y="218668"/>
                  </a:lnTo>
                  <a:lnTo>
                    <a:pt x="134239" y="209778"/>
                  </a:lnTo>
                  <a:close/>
                </a:path>
                <a:path extrusionOk="0" h="438785" w="369570">
                  <a:moveTo>
                    <a:pt x="202730" y="99441"/>
                  </a:moveTo>
                  <a:lnTo>
                    <a:pt x="200914" y="90601"/>
                  </a:lnTo>
                  <a:lnTo>
                    <a:pt x="195999" y="83337"/>
                  </a:lnTo>
                  <a:lnTo>
                    <a:pt x="188734" y="78422"/>
                  </a:lnTo>
                  <a:lnTo>
                    <a:pt x="179895" y="76619"/>
                  </a:lnTo>
                  <a:lnTo>
                    <a:pt x="171056" y="78422"/>
                  </a:lnTo>
                  <a:lnTo>
                    <a:pt x="163791" y="83337"/>
                  </a:lnTo>
                  <a:lnTo>
                    <a:pt x="158877" y="90601"/>
                  </a:lnTo>
                  <a:lnTo>
                    <a:pt x="157073" y="99441"/>
                  </a:lnTo>
                  <a:lnTo>
                    <a:pt x="158877" y="108280"/>
                  </a:lnTo>
                  <a:lnTo>
                    <a:pt x="163791" y="115544"/>
                  </a:lnTo>
                  <a:lnTo>
                    <a:pt x="171056" y="120459"/>
                  </a:lnTo>
                  <a:lnTo>
                    <a:pt x="179895" y="122275"/>
                  </a:lnTo>
                  <a:lnTo>
                    <a:pt x="188734" y="120459"/>
                  </a:lnTo>
                  <a:lnTo>
                    <a:pt x="195999" y="115544"/>
                  </a:lnTo>
                  <a:lnTo>
                    <a:pt x="200914" y="108280"/>
                  </a:lnTo>
                  <a:lnTo>
                    <a:pt x="202730" y="99441"/>
                  </a:lnTo>
                  <a:close/>
                </a:path>
                <a:path extrusionOk="0" h="438785" w="369570">
                  <a:moveTo>
                    <a:pt x="369506" y="251701"/>
                  </a:moveTo>
                  <a:lnTo>
                    <a:pt x="364147" y="237502"/>
                  </a:lnTo>
                  <a:lnTo>
                    <a:pt x="326644" y="172275"/>
                  </a:lnTo>
                  <a:lnTo>
                    <a:pt x="326529" y="168465"/>
                  </a:lnTo>
                  <a:lnTo>
                    <a:pt x="322338" y="125768"/>
                  </a:lnTo>
                  <a:lnTo>
                    <a:pt x="306870" y="85382"/>
                  </a:lnTo>
                  <a:lnTo>
                    <a:pt x="281406" y="50533"/>
                  </a:lnTo>
                  <a:lnTo>
                    <a:pt x="261048" y="34239"/>
                  </a:lnTo>
                  <a:lnTo>
                    <a:pt x="246748" y="22821"/>
                  </a:lnTo>
                  <a:lnTo>
                    <a:pt x="244576" y="21907"/>
                  </a:lnTo>
                  <a:lnTo>
                    <a:pt x="244576" y="90754"/>
                  </a:lnTo>
                  <a:lnTo>
                    <a:pt x="244576" y="107048"/>
                  </a:lnTo>
                  <a:lnTo>
                    <a:pt x="230987" y="113576"/>
                  </a:lnTo>
                  <a:lnTo>
                    <a:pt x="229895" y="117919"/>
                  </a:lnTo>
                  <a:lnTo>
                    <a:pt x="225552" y="125539"/>
                  </a:lnTo>
                  <a:lnTo>
                    <a:pt x="230441" y="139661"/>
                  </a:lnTo>
                  <a:lnTo>
                    <a:pt x="219570" y="150533"/>
                  </a:lnTo>
                  <a:lnTo>
                    <a:pt x="205447" y="145643"/>
                  </a:lnTo>
                  <a:lnTo>
                    <a:pt x="201637" y="147815"/>
                  </a:lnTo>
                  <a:lnTo>
                    <a:pt x="197827" y="149453"/>
                  </a:lnTo>
                  <a:lnTo>
                    <a:pt x="193484" y="150533"/>
                  </a:lnTo>
                  <a:lnTo>
                    <a:pt x="186956" y="163576"/>
                  </a:lnTo>
                  <a:lnTo>
                    <a:pt x="176631" y="163576"/>
                  </a:lnTo>
                  <a:lnTo>
                    <a:pt x="176631" y="201079"/>
                  </a:lnTo>
                  <a:lnTo>
                    <a:pt x="176123" y="216306"/>
                  </a:lnTo>
                  <a:lnTo>
                    <a:pt x="176098" y="217385"/>
                  </a:lnTo>
                  <a:lnTo>
                    <a:pt x="162509" y="223913"/>
                  </a:lnTo>
                  <a:lnTo>
                    <a:pt x="161417" y="228257"/>
                  </a:lnTo>
                  <a:lnTo>
                    <a:pt x="159791" y="232067"/>
                  </a:lnTo>
                  <a:lnTo>
                    <a:pt x="157619" y="235864"/>
                  </a:lnTo>
                  <a:lnTo>
                    <a:pt x="161963" y="249999"/>
                  </a:lnTo>
                  <a:lnTo>
                    <a:pt x="151091" y="260870"/>
                  </a:lnTo>
                  <a:lnTo>
                    <a:pt x="136956" y="255981"/>
                  </a:lnTo>
                  <a:lnTo>
                    <a:pt x="133159" y="258152"/>
                  </a:lnTo>
                  <a:lnTo>
                    <a:pt x="129349" y="259778"/>
                  </a:lnTo>
                  <a:lnTo>
                    <a:pt x="125006" y="260870"/>
                  </a:lnTo>
                  <a:lnTo>
                    <a:pt x="119024" y="273913"/>
                  </a:lnTo>
                  <a:lnTo>
                    <a:pt x="103809" y="273913"/>
                  </a:lnTo>
                  <a:lnTo>
                    <a:pt x="97282" y="260324"/>
                  </a:lnTo>
                  <a:lnTo>
                    <a:pt x="95110" y="259778"/>
                  </a:lnTo>
                  <a:lnTo>
                    <a:pt x="92938" y="259232"/>
                  </a:lnTo>
                  <a:lnTo>
                    <a:pt x="89128" y="257606"/>
                  </a:lnTo>
                  <a:lnTo>
                    <a:pt x="85331" y="255435"/>
                  </a:lnTo>
                  <a:lnTo>
                    <a:pt x="71196" y="259778"/>
                  </a:lnTo>
                  <a:lnTo>
                    <a:pt x="60325" y="248907"/>
                  </a:lnTo>
                  <a:lnTo>
                    <a:pt x="65214" y="234784"/>
                  </a:lnTo>
                  <a:lnTo>
                    <a:pt x="63042" y="230974"/>
                  </a:lnTo>
                  <a:lnTo>
                    <a:pt x="61417" y="227164"/>
                  </a:lnTo>
                  <a:lnTo>
                    <a:pt x="60325" y="222821"/>
                  </a:lnTo>
                  <a:lnTo>
                    <a:pt x="46736" y="216306"/>
                  </a:lnTo>
                  <a:lnTo>
                    <a:pt x="46736" y="201079"/>
                  </a:lnTo>
                  <a:lnTo>
                    <a:pt x="60325" y="194564"/>
                  </a:lnTo>
                  <a:lnTo>
                    <a:pt x="61417" y="190207"/>
                  </a:lnTo>
                  <a:lnTo>
                    <a:pt x="63042" y="186410"/>
                  </a:lnTo>
                  <a:lnTo>
                    <a:pt x="65214" y="182600"/>
                  </a:lnTo>
                  <a:lnTo>
                    <a:pt x="60325" y="168465"/>
                  </a:lnTo>
                  <a:lnTo>
                    <a:pt x="71196" y="157607"/>
                  </a:lnTo>
                  <a:lnTo>
                    <a:pt x="85331" y="162496"/>
                  </a:lnTo>
                  <a:lnTo>
                    <a:pt x="89128" y="160324"/>
                  </a:lnTo>
                  <a:lnTo>
                    <a:pt x="92938" y="158686"/>
                  </a:lnTo>
                  <a:lnTo>
                    <a:pt x="97282" y="157607"/>
                  </a:lnTo>
                  <a:lnTo>
                    <a:pt x="103809" y="144018"/>
                  </a:lnTo>
                  <a:lnTo>
                    <a:pt x="119570" y="144018"/>
                  </a:lnTo>
                  <a:lnTo>
                    <a:pt x="126085" y="157607"/>
                  </a:lnTo>
                  <a:lnTo>
                    <a:pt x="130441" y="158686"/>
                  </a:lnTo>
                  <a:lnTo>
                    <a:pt x="134239" y="160324"/>
                  </a:lnTo>
                  <a:lnTo>
                    <a:pt x="138049" y="162496"/>
                  </a:lnTo>
                  <a:lnTo>
                    <a:pt x="152184" y="157607"/>
                  </a:lnTo>
                  <a:lnTo>
                    <a:pt x="163042" y="168465"/>
                  </a:lnTo>
                  <a:lnTo>
                    <a:pt x="158153" y="182600"/>
                  </a:lnTo>
                  <a:lnTo>
                    <a:pt x="160337" y="186410"/>
                  </a:lnTo>
                  <a:lnTo>
                    <a:pt x="161963" y="190207"/>
                  </a:lnTo>
                  <a:lnTo>
                    <a:pt x="163042" y="194564"/>
                  </a:lnTo>
                  <a:lnTo>
                    <a:pt x="176631" y="201079"/>
                  </a:lnTo>
                  <a:lnTo>
                    <a:pt x="176631" y="163576"/>
                  </a:lnTo>
                  <a:lnTo>
                    <a:pt x="171742" y="163576"/>
                  </a:lnTo>
                  <a:lnTo>
                    <a:pt x="168871" y="157607"/>
                  </a:lnTo>
                  <a:lnTo>
                    <a:pt x="165227" y="149987"/>
                  </a:lnTo>
                  <a:lnTo>
                    <a:pt x="160870" y="148907"/>
                  </a:lnTo>
                  <a:lnTo>
                    <a:pt x="157073" y="147269"/>
                  </a:lnTo>
                  <a:lnTo>
                    <a:pt x="153263" y="145097"/>
                  </a:lnTo>
                  <a:lnTo>
                    <a:pt x="139128" y="149987"/>
                  </a:lnTo>
                  <a:lnTo>
                    <a:pt x="133159" y="144018"/>
                  </a:lnTo>
                  <a:lnTo>
                    <a:pt x="128270" y="139115"/>
                  </a:lnTo>
                  <a:lnTo>
                    <a:pt x="133159" y="124993"/>
                  </a:lnTo>
                  <a:lnTo>
                    <a:pt x="130987" y="121183"/>
                  </a:lnTo>
                  <a:lnTo>
                    <a:pt x="129349" y="117386"/>
                  </a:lnTo>
                  <a:lnTo>
                    <a:pt x="128270" y="113030"/>
                  </a:lnTo>
                  <a:lnTo>
                    <a:pt x="114681" y="106514"/>
                  </a:lnTo>
                  <a:lnTo>
                    <a:pt x="114681" y="91287"/>
                  </a:lnTo>
                  <a:lnTo>
                    <a:pt x="128270" y="84772"/>
                  </a:lnTo>
                  <a:lnTo>
                    <a:pt x="129349" y="80416"/>
                  </a:lnTo>
                  <a:lnTo>
                    <a:pt x="130987" y="76619"/>
                  </a:lnTo>
                  <a:lnTo>
                    <a:pt x="133159" y="72809"/>
                  </a:lnTo>
                  <a:lnTo>
                    <a:pt x="128803" y="58686"/>
                  </a:lnTo>
                  <a:lnTo>
                    <a:pt x="139674" y="47815"/>
                  </a:lnTo>
                  <a:lnTo>
                    <a:pt x="153809" y="52705"/>
                  </a:lnTo>
                  <a:lnTo>
                    <a:pt x="157619" y="50533"/>
                  </a:lnTo>
                  <a:lnTo>
                    <a:pt x="161417" y="48895"/>
                  </a:lnTo>
                  <a:lnTo>
                    <a:pt x="165760" y="47815"/>
                  </a:lnTo>
                  <a:lnTo>
                    <a:pt x="172288" y="34239"/>
                  </a:lnTo>
                  <a:lnTo>
                    <a:pt x="187502" y="34239"/>
                  </a:lnTo>
                  <a:lnTo>
                    <a:pt x="194030" y="47269"/>
                  </a:lnTo>
                  <a:lnTo>
                    <a:pt x="198374" y="48348"/>
                  </a:lnTo>
                  <a:lnTo>
                    <a:pt x="202184" y="49987"/>
                  </a:lnTo>
                  <a:lnTo>
                    <a:pt x="205981" y="52158"/>
                  </a:lnTo>
                  <a:lnTo>
                    <a:pt x="220116" y="47269"/>
                  </a:lnTo>
                  <a:lnTo>
                    <a:pt x="230987" y="58140"/>
                  </a:lnTo>
                  <a:lnTo>
                    <a:pt x="226098" y="72263"/>
                  </a:lnTo>
                  <a:lnTo>
                    <a:pt x="228269" y="76073"/>
                  </a:lnTo>
                  <a:lnTo>
                    <a:pt x="229895" y="79883"/>
                  </a:lnTo>
                  <a:lnTo>
                    <a:pt x="230987" y="84226"/>
                  </a:lnTo>
                  <a:lnTo>
                    <a:pt x="244576" y="90754"/>
                  </a:lnTo>
                  <a:lnTo>
                    <a:pt x="244576" y="21907"/>
                  </a:lnTo>
                  <a:lnTo>
                    <a:pt x="206159" y="5702"/>
                  </a:lnTo>
                  <a:lnTo>
                    <a:pt x="163322" y="0"/>
                  </a:lnTo>
                  <a:lnTo>
                    <a:pt x="120484" y="5702"/>
                  </a:lnTo>
                  <a:lnTo>
                    <a:pt x="79895" y="22821"/>
                  </a:lnTo>
                  <a:lnTo>
                    <a:pt x="45326" y="50177"/>
                  </a:lnTo>
                  <a:lnTo>
                    <a:pt x="19773" y="85178"/>
                  </a:lnTo>
                  <a:lnTo>
                    <a:pt x="4368" y="125539"/>
                  </a:lnTo>
                  <a:lnTo>
                    <a:pt x="101" y="168465"/>
                  </a:lnTo>
                  <a:lnTo>
                    <a:pt x="0" y="169557"/>
                  </a:lnTo>
                  <a:lnTo>
                    <a:pt x="4292" y="207454"/>
                  </a:lnTo>
                  <a:lnTo>
                    <a:pt x="16776" y="242862"/>
                  </a:lnTo>
                  <a:lnTo>
                    <a:pt x="36918" y="274497"/>
                  </a:lnTo>
                  <a:lnTo>
                    <a:pt x="64135" y="301091"/>
                  </a:lnTo>
                  <a:lnTo>
                    <a:pt x="64135" y="438594"/>
                  </a:lnTo>
                  <a:lnTo>
                    <a:pt x="235877" y="438594"/>
                  </a:lnTo>
                  <a:lnTo>
                    <a:pt x="235877" y="373380"/>
                  </a:lnTo>
                  <a:lnTo>
                    <a:pt x="262509" y="373380"/>
                  </a:lnTo>
                  <a:lnTo>
                    <a:pt x="308165" y="354355"/>
                  </a:lnTo>
                  <a:lnTo>
                    <a:pt x="326644" y="308152"/>
                  </a:lnTo>
                  <a:lnTo>
                    <a:pt x="326644" y="275539"/>
                  </a:lnTo>
                  <a:lnTo>
                    <a:pt x="350558" y="275539"/>
                  </a:lnTo>
                  <a:lnTo>
                    <a:pt x="354812" y="273913"/>
                  </a:lnTo>
                  <a:lnTo>
                    <a:pt x="360476" y="271741"/>
                  </a:lnTo>
                  <a:lnTo>
                    <a:pt x="367538" y="263448"/>
                  </a:lnTo>
                  <a:lnTo>
                    <a:pt x="367969" y="260870"/>
                  </a:lnTo>
                  <a:lnTo>
                    <a:pt x="369506" y="251701"/>
                  </a:lnTo>
                  <a:close/>
                </a:path>
              </a:pathLst>
            </a:custGeom>
            <a:solidFill>
              <a:srgbClr val="C0504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2700" u="none" cap="none" strike="noStrike">
                <a:solidFill>
                  <a:srgbClr val="000000"/>
                </a:solidFill>
                <a:latin typeface="Calibri"/>
                <a:ea typeface="Calibri"/>
                <a:cs typeface="Calibri"/>
                <a:sym typeface="Calibri"/>
              </a:endParaRPr>
            </a:p>
          </p:txBody>
        </p:sp>
      </p:grpSp>
      <p:sp>
        <p:nvSpPr>
          <p:cNvPr id="3170" name="Google Shape;3170;p19"/>
          <p:cNvSpPr txBox="1"/>
          <p:nvPr/>
        </p:nvSpPr>
        <p:spPr>
          <a:xfrm>
            <a:off x="13022492" y="7818555"/>
            <a:ext cx="5129680" cy="1247457"/>
          </a:xfrm>
          <a:prstGeom prst="rect">
            <a:avLst/>
          </a:prstGeom>
          <a:noFill/>
          <a:ln>
            <a:noFill/>
          </a:ln>
        </p:spPr>
        <p:txBody>
          <a:bodyPr anchorCtr="0" anchor="t" bIns="0" lIns="0" spcFirstLastPara="1" rIns="0" wrap="square" tIns="54275">
            <a:spAutoFit/>
          </a:bodyPr>
          <a:lstStyle/>
          <a:p>
            <a:pPr indent="0" lvl="0" marL="19050" marR="0" rtl="0" algn="ctr">
              <a:lnSpc>
                <a:spcPct val="129083"/>
              </a:lnSpc>
              <a:spcBef>
                <a:spcPts val="0"/>
              </a:spcBef>
              <a:spcAft>
                <a:spcPts val="0"/>
              </a:spcAft>
              <a:buNone/>
            </a:pPr>
            <a:r>
              <a:rPr b="1" i="0" lang="en-US" sz="2400" u="none" cap="none" strike="noStrike">
                <a:solidFill>
                  <a:srgbClr val="000000"/>
                </a:solidFill>
                <a:latin typeface="Calibri"/>
                <a:ea typeface="Calibri"/>
                <a:cs typeface="Calibri"/>
                <a:sym typeface="Calibri"/>
              </a:rPr>
              <a:t>Mettre en dialogue différents acteurs du territoire: une étape clé pour des politiques publiques intégrées </a:t>
            </a:r>
            <a:endParaRPr b="0" i="0" sz="2400" u="none" cap="none" strike="noStrike">
              <a:solidFill>
                <a:srgbClr val="000000"/>
              </a:solidFill>
              <a:latin typeface="Calibri"/>
              <a:ea typeface="Calibri"/>
              <a:cs typeface="Calibri"/>
              <a:sym typeface="Calibri"/>
            </a:endParaRPr>
          </a:p>
        </p:txBody>
      </p:sp>
      <p:sp>
        <p:nvSpPr>
          <p:cNvPr id="3171" name="Google Shape;3171;p19"/>
          <p:cNvSpPr txBox="1"/>
          <p:nvPr>
            <p:ph idx="11" type="ftr"/>
          </p:nvPr>
        </p:nvSpPr>
        <p:spPr>
          <a:xfrm>
            <a:off x="6217517" y="9968433"/>
            <a:ext cx="5852160" cy="215444"/>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None/>
            </a:pPr>
            <a:r>
              <a:rPr lang="en-US"/>
              <a:t>ARLG-EHESP-30 juin 2026 </a:t>
            </a:r>
            <a:endParaRPr/>
          </a:p>
        </p:txBody>
      </p:sp>
      <p:sp>
        <p:nvSpPr>
          <p:cNvPr id="3172" name="Google Shape;3172;p19"/>
          <p:cNvSpPr txBox="1"/>
          <p:nvPr/>
        </p:nvSpPr>
        <p:spPr>
          <a:xfrm>
            <a:off x="13022492" y="2496379"/>
            <a:ext cx="5183000" cy="1063176"/>
          </a:xfrm>
          <a:prstGeom prst="rect">
            <a:avLst/>
          </a:prstGeom>
          <a:noFill/>
          <a:ln>
            <a:noFill/>
          </a:ln>
        </p:spPr>
        <p:txBody>
          <a:bodyPr anchorCtr="0" anchor="t" bIns="0" lIns="0" spcFirstLastPara="1" rIns="0" wrap="square" tIns="54275">
            <a:spAutoFit/>
          </a:bodyPr>
          <a:lstStyle/>
          <a:p>
            <a:pPr indent="0" lvl="0" marL="19050" marR="50483" rtl="0" algn="ctr">
              <a:lnSpc>
                <a:spcPct val="91400"/>
              </a:lnSpc>
              <a:spcBef>
                <a:spcPts val="0"/>
              </a:spcBef>
              <a:spcAft>
                <a:spcPts val="0"/>
              </a:spcAft>
              <a:buNone/>
            </a:pPr>
            <a:r>
              <a:rPr b="0" i="0" lang="en-US" sz="2400" u="none" cap="none" strike="noStrike">
                <a:solidFill>
                  <a:srgbClr val="000000"/>
                </a:solidFill>
                <a:latin typeface="Calibri"/>
                <a:ea typeface="Calibri"/>
                <a:cs typeface="Calibri"/>
                <a:sym typeface="Calibri"/>
              </a:rPr>
              <a:t>Mobilisation de la </a:t>
            </a:r>
            <a:r>
              <a:rPr b="1" i="0" lang="en-US" sz="2400" u="none" cap="none" strike="noStrike">
                <a:solidFill>
                  <a:srgbClr val="000000"/>
                </a:solidFill>
                <a:latin typeface="Calibri"/>
                <a:ea typeface="Calibri"/>
                <a:cs typeface="Calibri"/>
                <a:sym typeface="Calibri"/>
              </a:rPr>
              <a:t>pensée systémique </a:t>
            </a:r>
            <a:r>
              <a:rPr b="0" i="0" lang="en-US" sz="2400" u="none" cap="none" strike="noStrike">
                <a:solidFill>
                  <a:srgbClr val="000000"/>
                </a:solidFill>
                <a:latin typeface="Calibri"/>
                <a:ea typeface="Calibri"/>
                <a:cs typeface="Calibri"/>
                <a:sym typeface="Calibri"/>
              </a:rPr>
              <a:t>(system thinking) – </a:t>
            </a:r>
            <a:r>
              <a:rPr b="1" i="0" lang="en-US" sz="2400" u="none" cap="none" strike="noStrike">
                <a:solidFill>
                  <a:srgbClr val="000000"/>
                </a:solidFill>
                <a:latin typeface="Calibri"/>
                <a:ea typeface="Calibri"/>
                <a:cs typeface="Calibri"/>
                <a:sym typeface="Calibri"/>
              </a:rPr>
              <a:t>Approche par déterminants de la santé</a:t>
            </a:r>
            <a:endParaRPr/>
          </a:p>
        </p:txBody>
      </p:sp>
      <p:sp>
        <p:nvSpPr>
          <p:cNvPr id="3173" name="Google Shape;3173;p19"/>
          <p:cNvSpPr txBox="1"/>
          <p:nvPr/>
        </p:nvSpPr>
        <p:spPr>
          <a:xfrm>
            <a:off x="13022493" y="4243927"/>
            <a:ext cx="4922608" cy="1229312"/>
          </a:xfrm>
          <a:prstGeom prst="rect">
            <a:avLst/>
          </a:prstGeom>
          <a:noFill/>
          <a:ln>
            <a:noFill/>
          </a:ln>
        </p:spPr>
        <p:txBody>
          <a:bodyPr anchorCtr="0" anchor="t" bIns="0" lIns="0" spcFirstLastPara="1" rIns="0" wrap="square" tIns="54275">
            <a:spAutoFit/>
          </a:bodyPr>
          <a:lstStyle/>
          <a:p>
            <a:pPr indent="0" lvl="0" marL="19050" marR="0" rtl="0" algn="ctr">
              <a:lnSpc>
                <a:spcPct val="129083"/>
              </a:lnSpc>
              <a:spcBef>
                <a:spcPts val="0"/>
              </a:spcBef>
              <a:spcAft>
                <a:spcPts val="0"/>
              </a:spcAft>
              <a:buNone/>
            </a:pPr>
            <a:r>
              <a:rPr b="0" i="0" lang="en-US" sz="2400" u="none" cap="none" strike="noStrike">
                <a:solidFill>
                  <a:srgbClr val="000000"/>
                </a:solidFill>
                <a:latin typeface="Calibri"/>
                <a:ea typeface="Calibri"/>
                <a:cs typeface="Calibri"/>
                <a:sym typeface="Calibri"/>
              </a:rPr>
              <a:t>Visualiser les liens et les impacts entre composantes d’un territoire de vie et la santé</a:t>
            </a:r>
            <a:endParaRPr b="0" i="0" sz="2400" u="none" cap="none" strike="noStrike">
              <a:solidFill>
                <a:srgbClr val="000000"/>
              </a:solidFill>
              <a:latin typeface="Calibri"/>
              <a:ea typeface="Calibri"/>
              <a:cs typeface="Calibri"/>
              <a:sym typeface="Calibri"/>
            </a:endParaRPr>
          </a:p>
        </p:txBody>
      </p:sp>
      <p:sp>
        <p:nvSpPr>
          <p:cNvPr id="3174" name="Google Shape;3174;p19"/>
          <p:cNvSpPr txBox="1"/>
          <p:nvPr/>
        </p:nvSpPr>
        <p:spPr>
          <a:xfrm>
            <a:off x="13226371" y="6239577"/>
            <a:ext cx="4718729" cy="1063176"/>
          </a:xfrm>
          <a:prstGeom prst="rect">
            <a:avLst/>
          </a:prstGeom>
          <a:noFill/>
          <a:ln>
            <a:noFill/>
          </a:ln>
        </p:spPr>
        <p:txBody>
          <a:bodyPr anchorCtr="0" anchor="t" bIns="0" lIns="0" spcFirstLastPara="1" rIns="0" wrap="square" tIns="54275">
            <a:spAutoFit/>
          </a:bodyPr>
          <a:lstStyle/>
          <a:p>
            <a:pPr indent="0" lvl="0" marL="19050" marR="7620" rtl="0" algn="ctr">
              <a:lnSpc>
                <a:spcPct val="91400"/>
              </a:lnSpc>
              <a:spcBef>
                <a:spcPts val="0"/>
              </a:spcBef>
              <a:spcAft>
                <a:spcPts val="0"/>
              </a:spcAft>
              <a:buNone/>
            </a:pPr>
            <a:r>
              <a:rPr b="0" i="0" lang="en-US" sz="2400" u="none" cap="none" strike="noStrike">
                <a:solidFill>
                  <a:srgbClr val="000000"/>
                </a:solidFill>
                <a:latin typeface="Calibri"/>
                <a:ea typeface="Calibri"/>
                <a:cs typeface="Calibri"/>
                <a:sym typeface="Calibri"/>
              </a:rPr>
              <a:t>Rendre compte des interactions complexes entre un individu et son milieu de vie</a:t>
            </a:r>
            <a:endParaRPr b="0" i="0" sz="2400" u="none" cap="none" strike="noStrike">
              <a:solidFill>
                <a:srgbClr val="000000"/>
              </a:solidFill>
              <a:latin typeface="Calibri"/>
              <a:ea typeface="Calibri"/>
              <a:cs typeface="Calibri"/>
              <a:sym typeface="Calibri"/>
            </a:endParaRPr>
          </a:p>
        </p:txBody>
      </p:sp>
      <p:pic>
        <p:nvPicPr>
          <p:cNvPr id="3175" name="Google Shape;3175;p19"/>
          <p:cNvPicPr preferRelativeResize="0"/>
          <p:nvPr/>
        </p:nvPicPr>
        <p:blipFill rotWithShape="1">
          <a:blip r:embed="rId6">
            <a:alphaModFix/>
          </a:blip>
          <a:srcRect b="7315" l="20875" r="22875" t="23703"/>
          <a:stretch/>
        </p:blipFill>
        <p:spPr>
          <a:xfrm>
            <a:off x="110031" y="1454584"/>
            <a:ext cx="11677305" cy="8055179"/>
          </a:xfrm>
          <a:prstGeom prst="rect">
            <a:avLst/>
          </a:prstGeom>
          <a:noFill/>
          <a:ln>
            <a:noFill/>
          </a:ln>
        </p:spPr>
      </p:pic>
      <p:sp>
        <p:nvSpPr>
          <p:cNvPr id="3176" name="Google Shape;3176;p19"/>
          <p:cNvSpPr txBox="1"/>
          <p:nvPr>
            <p:ph type="title"/>
          </p:nvPr>
        </p:nvSpPr>
        <p:spPr>
          <a:xfrm>
            <a:off x="868680" y="214925"/>
            <a:ext cx="15773400" cy="1312554"/>
          </a:xfrm>
          <a:prstGeom prst="rect">
            <a:avLst/>
          </a:prstGeom>
          <a:noFill/>
          <a:ln>
            <a:noFill/>
          </a:ln>
        </p:spPr>
        <p:txBody>
          <a:bodyPr anchorCtr="0" anchor="t" bIns="0" lIns="0" spcFirstLastPara="1" rIns="0" wrap="square" tIns="0">
            <a:normAutofit/>
          </a:bodyPr>
          <a:lstStyle/>
          <a:p>
            <a:pPr indent="0" lvl="0" marL="0" rtl="0" algn="ctr">
              <a:spcBef>
                <a:spcPts val="0"/>
              </a:spcBef>
              <a:spcAft>
                <a:spcPts val="0"/>
              </a:spcAft>
              <a:buNone/>
            </a:pPr>
            <a:r>
              <a:rPr lang="en-US" sz="2800"/>
              <a:t>Déclinaison à l’échelle d’un espace vert urbain</a:t>
            </a:r>
            <a:br>
              <a:rPr lang="en-US" sz="2800"/>
            </a:br>
            <a:r>
              <a:rPr b="1" lang="en-US" sz="3600">
                <a:solidFill>
                  <a:srgbClr val="660066"/>
                </a:solidFill>
              </a:rPr>
              <a:t>Cadre théorique des liens entre espaces verts urbains et santé</a:t>
            </a:r>
            <a:endParaRPr b="1" i="1" sz="1800">
              <a:solidFill>
                <a:srgbClr val="660066"/>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5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15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16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16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17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17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17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17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6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0.xml><?xml version="1.0" encoding="utf-8"?>
<a:theme xmlns:a="http://schemas.openxmlformats.org/drawingml/2006/main" xmlns:r="http://schemas.openxmlformats.org/officeDocument/2006/relationships" name="33_Thèm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1.xml><?xml version="1.0" encoding="utf-8"?>
<a:theme xmlns:a="http://schemas.openxmlformats.org/drawingml/2006/main" xmlns:r="http://schemas.openxmlformats.org/officeDocument/2006/relationships" name="15_Thème Offic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2.xml><?xml version="1.0" encoding="utf-8"?>
<a:theme xmlns:a="http://schemas.openxmlformats.org/drawingml/2006/main" xmlns:r="http://schemas.openxmlformats.org/officeDocument/2006/relationships" name="7_Thèm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4.xml><?xml version="1.0" encoding="utf-8"?>
<a:theme xmlns:a="http://schemas.openxmlformats.org/drawingml/2006/main" xmlns:r="http://schemas.openxmlformats.org/officeDocument/2006/relationships" name="1_Thèm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5.xml><?xml version="1.0" encoding="utf-8"?>
<a:theme xmlns:a="http://schemas.openxmlformats.org/drawingml/2006/main" xmlns:r="http://schemas.openxmlformats.org/officeDocument/2006/relationships" name="27_Thème Office">
  <a:themeElements>
    <a:clrScheme name="Bureau">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6.xml><?xml version="1.0" encoding="utf-8"?>
<a:theme xmlns:a="http://schemas.openxmlformats.org/drawingml/2006/main" xmlns:r="http://schemas.openxmlformats.org/officeDocument/2006/relationships" name="13_Thème Offic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7.xml><?xml version="1.0" encoding="utf-8"?>
<a:theme xmlns:a="http://schemas.openxmlformats.org/drawingml/2006/main" xmlns:r="http://schemas.openxmlformats.org/officeDocument/2006/relationships" name="5_Thèm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8.xml><?xml version="1.0" encoding="utf-8"?>
<a:theme xmlns:a="http://schemas.openxmlformats.org/drawingml/2006/main" xmlns:r="http://schemas.openxmlformats.org/officeDocument/2006/relationships" name="6_Thèm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2_Thèm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9_Thème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14_Thèm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Custom">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name="11_Thèm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9.xml><?xml version="1.0" encoding="utf-8"?>
<a:theme xmlns:a="http://schemas.openxmlformats.org/drawingml/2006/main" xmlns:r="http://schemas.openxmlformats.org/officeDocument/2006/relationships" name="10_Thèm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creator>Roue-Le Gall, Anne</dc:creator>
</cp:coreProperties>
</file>